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67" r:id="rId5"/>
    <p:sldId id="258" r:id="rId6"/>
    <p:sldId id="259" r:id="rId7"/>
    <p:sldId id="260" r:id="rId8"/>
    <p:sldId id="261" r:id="rId9"/>
    <p:sldId id="270" r:id="rId10"/>
    <p:sldId id="272" r:id="rId11"/>
    <p:sldId id="268" r:id="rId12"/>
    <p:sldId id="269" r:id="rId13"/>
    <p:sldId id="263" r:id="rId14"/>
    <p:sldId id="271" r:id="rId15"/>
    <p:sldId id="264"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81119-73B6-7B44-8EEF-EA072396810D}" v="999" dt="2020-06-23T10:03:16.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Young" userId="6cd18381-6202-482b-b5ab-086c31624ee0" providerId="ADAL" clId="{6FC81119-73B6-7B44-8EEF-EA072396810D}"/>
    <pc:docChg chg="undo custSel modSld sldOrd">
      <pc:chgData name="K Young" userId="6cd18381-6202-482b-b5ab-086c31624ee0" providerId="ADAL" clId="{6FC81119-73B6-7B44-8EEF-EA072396810D}" dt="2020-06-23T10:04:29.976" v="1401" actId="20577"/>
      <pc:docMkLst>
        <pc:docMk/>
      </pc:docMkLst>
      <pc:sldChg chg="modSp">
        <pc:chgData name="K Young" userId="6cd18381-6202-482b-b5ab-086c31624ee0" providerId="ADAL" clId="{6FC81119-73B6-7B44-8EEF-EA072396810D}" dt="2020-06-09T11:16:47.520" v="41" actId="20577"/>
        <pc:sldMkLst>
          <pc:docMk/>
          <pc:sldMk cId="109857222" sldId="256"/>
        </pc:sldMkLst>
        <pc:spChg chg="mod">
          <ac:chgData name="K Young" userId="6cd18381-6202-482b-b5ab-086c31624ee0" providerId="ADAL" clId="{6FC81119-73B6-7B44-8EEF-EA072396810D}" dt="2020-06-09T11:16:32.365" v="19" actId="20577"/>
          <ac:spMkLst>
            <pc:docMk/>
            <pc:sldMk cId="109857222" sldId="256"/>
            <ac:spMk id="2" creationId="{00000000-0000-0000-0000-000000000000}"/>
          </ac:spMkLst>
        </pc:spChg>
        <pc:spChg chg="mod">
          <ac:chgData name="K Young" userId="6cd18381-6202-482b-b5ab-086c31624ee0" providerId="ADAL" clId="{6FC81119-73B6-7B44-8EEF-EA072396810D}" dt="2020-06-09T11:16:47.520" v="41" actId="20577"/>
          <ac:spMkLst>
            <pc:docMk/>
            <pc:sldMk cId="109857222" sldId="256"/>
            <ac:spMk id="3" creationId="{00000000-0000-0000-0000-000000000000}"/>
          </ac:spMkLst>
        </pc:spChg>
      </pc:sldChg>
      <pc:sldChg chg="modSp">
        <pc:chgData name="K Young" userId="6cd18381-6202-482b-b5ab-086c31624ee0" providerId="ADAL" clId="{6FC81119-73B6-7B44-8EEF-EA072396810D}" dt="2020-06-23T05:12:29.353" v="999" actId="20577"/>
        <pc:sldMkLst>
          <pc:docMk/>
          <pc:sldMk cId="4020117827" sldId="257"/>
        </pc:sldMkLst>
        <pc:spChg chg="mod">
          <ac:chgData name="K Young" userId="6cd18381-6202-482b-b5ab-086c31624ee0" providerId="ADAL" clId="{6FC81119-73B6-7B44-8EEF-EA072396810D}" dt="2020-06-23T05:12:29.353" v="999" actId="20577"/>
          <ac:spMkLst>
            <pc:docMk/>
            <pc:sldMk cId="4020117827" sldId="257"/>
            <ac:spMk id="3" creationId="{73CFA99B-3F9E-BD46-8C7C-FDE6FC78E985}"/>
          </ac:spMkLst>
        </pc:spChg>
      </pc:sldChg>
      <pc:sldChg chg="modSp">
        <pc:chgData name="K Young" userId="6cd18381-6202-482b-b5ab-086c31624ee0" providerId="ADAL" clId="{6FC81119-73B6-7B44-8EEF-EA072396810D}" dt="2020-06-23T05:14:34.040" v="1057" actId="403"/>
        <pc:sldMkLst>
          <pc:docMk/>
          <pc:sldMk cId="2433995413" sldId="258"/>
        </pc:sldMkLst>
        <pc:spChg chg="mod">
          <ac:chgData name="K Young" userId="6cd18381-6202-482b-b5ab-086c31624ee0" providerId="ADAL" clId="{6FC81119-73B6-7B44-8EEF-EA072396810D}" dt="2020-06-23T05:14:34.040" v="1057" actId="403"/>
          <ac:spMkLst>
            <pc:docMk/>
            <pc:sldMk cId="2433995413" sldId="258"/>
            <ac:spMk id="3" creationId="{14A92EEC-D8B9-6B44-89B8-25DB9FE24416}"/>
          </ac:spMkLst>
        </pc:spChg>
      </pc:sldChg>
      <pc:sldChg chg="modSp">
        <pc:chgData name="K Young" userId="6cd18381-6202-482b-b5ab-086c31624ee0" providerId="ADAL" clId="{6FC81119-73B6-7B44-8EEF-EA072396810D}" dt="2020-06-09T11:23:00.206" v="502" actId="20577"/>
        <pc:sldMkLst>
          <pc:docMk/>
          <pc:sldMk cId="1872325996" sldId="259"/>
        </pc:sldMkLst>
        <pc:spChg chg="mod">
          <ac:chgData name="K Young" userId="6cd18381-6202-482b-b5ab-086c31624ee0" providerId="ADAL" clId="{6FC81119-73B6-7B44-8EEF-EA072396810D}" dt="2020-06-09T11:23:00.206" v="502" actId="20577"/>
          <ac:spMkLst>
            <pc:docMk/>
            <pc:sldMk cId="1872325996" sldId="259"/>
            <ac:spMk id="3" creationId="{75969F53-741B-9A46-BAA7-0ABA2E9CF478}"/>
          </ac:spMkLst>
        </pc:spChg>
      </pc:sldChg>
      <pc:sldChg chg="modSp">
        <pc:chgData name="K Young" userId="6cd18381-6202-482b-b5ab-086c31624ee0" providerId="ADAL" clId="{6FC81119-73B6-7B44-8EEF-EA072396810D}" dt="2020-06-23T05:15:11.368" v="1074" actId="20577"/>
        <pc:sldMkLst>
          <pc:docMk/>
          <pc:sldMk cId="593565475" sldId="260"/>
        </pc:sldMkLst>
        <pc:spChg chg="mod">
          <ac:chgData name="K Young" userId="6cd18381-6202-482b-b5ab-086c31624ee0" providerId="ADAL" clId="{6FC81119-73B6-7B44-8EEF-EA072396810D}" dt="2020-06-09T11:23:08.733" v="520" actId="20577"/>
          <ac:spMkLst>
            <pc:docMk/>
            <pc:sldMk cId="593565475" sldId="260"/>
            <ac:spMk id="2" creationId="{2804F717-9E24-154E-BDF1-BEBF90D12B9F}"/>
          </ac:spMkLst>
        </pc:spChg>
        <pc:spChg chg="mod">
          <ac:chgData name="K Young" userId="6cd18381-6202-482b-b5ab-086c31624ee0" providerId="ADAL" clId="{6FC81119-73B6-7B44-8EEF-EA072396810D}" dt="2020-06-23T05:15:11.368" v="1074" actId="20577"/>
          <ac:spMkLst>
            <pc:docMk/>
            <pc:sldMk cId="593565475" sldId="260"/>
            <ac:spMk id="7" creationId="{3D70848A-183D-004C-9EF4-1142034B44CF}"/>
          </ac:spMkLst>
        </pc:spChg>
      </pc:sldChg>
      <pc:sldChg chg="modSp">
        <pc:chgData name="K Young" userId="6cd18381-6202-482b-b5ab-086c31624ee0" providerId="ADAL" clId="{6FC81119-73B6-7B44-8EEF-EA072396810D}" dt="2020-06-09T11:26:28.394" v="743" actId="20577"/>
        <pc:sldMkLst>
          <pc:docMk/>
          <pc:sldMk cId="1201964087" sldId="261"/>
        </pc:sldMkLst>
        <pc:graphicFrameChg chg="mod">
          <ac:chgData name="K Young" userId="6cd18381-6202-482b-b5ab-086c31624ee0" providerId="ADAL" clId="{6FC81119-73B6-7B44-8EEF-EA072396810D}" dt="2020-06-09T11:26:28.394" v="743" actId="20577"/>
          <ac:graphicFrameMkLst>
            <pc:docMk/>
            <pc:sldMk cId="1201964087" sldId="261"/>
            <ac:graphicFrameMk id="5" creationId="{1D921D22-894A-48D3-80FB-99F1B4311C18}"/>
          </ac:graphicFrameMkLst>
        </pc:graphicFrameChg>
      </pc:sldChg>
      <pc:sldChg chg="modSp">
        <pc:chgData name="K Young" userId="6cd18381-6202-482b-b5ab-086c31624ee0" providerId="ADAL" clId="{6FC81119-73B6-7B44-8EEF-EA072396810D}" dt="2020-06-23T05:23:12.505" v="1143" actId="20577"/>
        <pc:sldMkLst>
          <pc:docMk/>
          <pc:sldMk cId="1678746162" sldId="263"/>
        </pc:sldMkLst>
        <pc:spChg chg="mod">
          <ac:chgData name="K Young" userId="6cd18381-6202-482b-b5ab-086c31624ee0" providerId="ADAL" clId="{6FC81119-73B6-7B44-8EEF-EA072396810D}" dt="2020-06-23T05:23:12.505" v="1143" actId="20577"/>
          <ac:spMkLst>
            <pc:docMk/>
            <pc:sldMk cId="1678746162" sldId="263"/>
            <ac:spMk id="15" creationId="{1704DDA8-5C5A-CA42-99BF-7DFC720C3697}"/>
          </ac:spMkLst>
        </pc:spChg>
      </pc:sldChg>
      <pc:sldChg chg="modSp">
        <pc:chgData name="K Young" userId="6cd18381-6202-482b-b5ab-086c31624ee0" providerId="ADAL" clId="{6FC81119-73B6-7B44-8EEF-EA072396810D}" dt="2020-06-23T05:26:46.146" v="1213" actId="20577"/>
        <pc:sldMkLst>
          <pc:docMk/>
          <pc:sldMk cId="25294743" sldId="264"/>
        </pc:sldMkLst>
        <pc:spChg chg="mod">
          <ac:chgData name="K Young" userId="6cd18381-6202-482b-b5ab-086c31624ee0" providerId="ADAL" clId="{6FC81119-73B6-7B44-8EEF-EA072396810D}" dt="2020-06-23T05:26:46.146" v="1213" actId="20577"/>
          <ac:spMkLst>
            <pc:docMk/>
            <pc:sldMk cId="25294743" sldId="264"/>
            <ac:spMk id="3" creationId="{4B2394E2-20BB-8944-ADCB-100253BAD38A}"/>
          </ac:spMkLst>
        </pc:spChg>
      </pc:sldChg>
      <pc:sldChg chg="modSp">
        <pc:chgData name="K Young" userId="6cd18381-6202-482b-b5ab-086c31624ee0" providerId="ADAL" clId="{6FC81119-73B6-7B44-8EEF-EA072396810D}" dt="2020-06-23T05:27:47.325" v="1227" actId="20577"/>
        <pc:sldMkLst>
          <pc:docMk/>
          <pc:sldMk cId="2918666378" sldId="265"/>
        </pc:sldMkLst>
        <pc:spChg chg="mod">
          <ac:chgData name="K Young" userId="6cd18381-6202-482b-b5ab-086c31624ee0" providerId="ADAL" clId="{6FC81119-73B6-7B44-8EEF-EA072396810D}" dt="2020-06-23T05:27:47.325" v="1227" actId="20577"/>
          <ac:spMkLst>
            <pc:docMk/>
            <pc:sldMk cId="2918666378" sldId="265"/>
            <ac:spMk id="3" creationId="{621BD5A3-2FE9-E441-8F83-A0E0856FA58D}"/>
          </ac:spMkLst>
        </pc:spChg>
      </pc:sldChg>
      <pc:sldChg chg="modSp">
        <pc:chgData name="K Young" userId="6cd18381-6202-482b-b5ab-086c31624ee0" providerId="ADAL" clId="{6FC81119-73B6-7B44-8EEF-EA072396810D}" dt="2020-06-23T05:28:12.930" v="1257" actId="20577"/>
        <pc:sldMkLst>
          <pc:docMk/>
          <pc:sldMk cId="1267370821" sldId="266"/>
        </pc:sldMkLst>
        <pc:spChg chg="mod">
          <ac:chgData name="K Young" userId="6cd18381-6202-482b-b5ab-086c31624ee0" providerId="ADAL" clId="{6FC81119-73B6-7B44-8EEF-EA072396810D}" dt="2020-06-23T05:28:12.930" v="1257" actId="20577"/>
          <ac:spMkLst>
            <pc:docMk/>
            <pc:sldMk cId="1267370821" sldId="266"/>
            <ac:spMk id="3" creationId="{5C27E0B2-F32D-BB4F-9BDB-DEFE5F73F01C}"/>
          </ac:spMkLst>
        </pc:spChg>
      </pc:sldChg>
      <pc:sldChg chg="modSp">
        <pc:chgData name="K Young" userId="6cd18381-6202-482b-b5ab-086c31624ee0" providerId="ADAL" clId="{6FC81119-73B6-7B44-8EEF-EA072396810D}" dt="2020-06-23T05:13:30.981" v="1019" actId="20577"/>
        <pc:sldMkLst>
          <pc:docMk/>
          <pc:sldMk cId="724221970" sldId="267"/>
        </pc:sldMkLst>
        <pc:spChg chg="mod">
          <ac:chgData name="K Young" userId="6cd18381-6202-482b-b5ab-086c31624ee0" providerId="ADAL" clId="{6FC81119-73B6-7B44-8EEF-EA072396810D}" dt="2020-06-09T11:20:24.843" v="381" actId="20577"/>
          <ac:spMkLst>
            <pc:docMk/>
            <pc:sldMk cId="724221970" sldId="267"/>
            <ac:spMk id="2" creationId="{1DB5591A-8355-5247-A267-03244365EBC8}"/>
          </ac:spMkLst>
        </pc:spChg>
        <pc:spChg chg="mod">
          <ac:chgData name="K Young" userId="6cd18381-6202-482b-b5ab-086c31624ee0" providerId="ADAL" clId="{6FC81119-73B6-7B44-8EEF-EA072396810D}" dt="2020-06-23T05:13:30.981" v="1019" actId="20577"/>
          <ac:spMkLst>
            <pc:docMk/>
            <pc:sldMk cId="724221970" sldId="267"/>
            <ac:spMk id="3" creationId="{12E9AE9B-8BA4-5443-82D8-1B7DDB73B04E}"/>
          </ac:spMkLst>
        </pc:spChg>
      </pc:sldChg>
      <pc:sldChg chg="addSp modSp">
        <pc:chgData name="K Young" userId="6cd18381-6202-482b-b5ab-086c31624ee0" providerId="ADAL" clId="{6FC81119-73B6-7B44-8EEF-EA072396810D}" dt="2020-06-23T05:20:33.376" v="1098"/>
        <pc:sldMkLst>
          <pc:docMk/>
          <pc:sldMk cId="885768845" sldId="268"/>
        </pc:sldMkLst>
        <pc:spChg chg="add mod">
          <ac:chgData name="K Young" userId="6cd18381-6202-482b-b5ab-086c31624ee0" providerId="ADAL" clId="{6FC81119-73B6-7B44-8EEF-EA072396810D}" dt="2020-06-23T05:20:33.376" v="1098"/>
          <ac:spMkLst>
            <pc:docMk/>
            <pc:sldMk cId="885768845" sldId="268"/>
            <ac:spMk id="3" creationId="{2ABADA80-6663-1D49-ADAC-C7C2F3547E48}"/>
          </ac:spMkLst>
        </pc:spChg>
      </pc:sldChg>
      <pc:sldChg chg="modSp">
        <pc:chgData name="K Young" userId="6cd18381-6202-482b-b5ab-086c31624ee0" providerId="ADAL" clId="{6FC81119-73B6-7B44-8EEF-EA072396810D}" dt="2020-06-23T05:22:27.628" v="1120" actId="20577"/>
        <pc:sldMkLst>
          <pc:docMk/>
          <pc:sldMk cId="1362111784" sldId="269"/>
        </pc:sldMkLst>
        <pc:spChg chg="mod">
          <ac:chgData name="K Young" userId="6cd18381-6202-482b-b5ab-086c31624ee0" providerId="ADAL" clId="{6FC81119-73B6-7B44-8EEF-EA072396810D}" dt="2020-06-23T05:22:27.628" v="1120" actId="20577"/>
          <ac:spMkLst>
            <pc:docMk/>
            <pc:sldMk cId="1362111784" sldId="269"/>
            <ac:spMk id="5" creationId="{C8956C85-3E77-A549-B6EA-438B849F3AD0}"/>
          </ac:spMkLst>
        </pc:spChg>
      </pc:sldChg>
      <pc:sldChg chg="modSp">
        <pc:chgData name="K Young" userId="6cd18381-6202-482b-b5ab-086c31624ee0" providerId="ADAL" clId="{6FC81119-73B6-7B44-8EEF-EA072396810D}" dt="2020-06-23T10:04:29.976" v="1401" actId="20577"/>
        <pc:sldMkLst>
          <pc:docMk/>
          <pc:sldMk cId="1382470454" sldId="270"/>
        </pc:sldMkLst>
        <pc:spChg chg="mod">
          <ac:chgData name="K Young" userId="6cd18381-6202-482b-b5ab-086c31624ee0" providerId="ADAL" clId="{6FC81119-73B6-7B44-8EEF-EA072396810D}" dt="2020-06-23T10:04:29.976" v="1401" actId="20577"/>
          <ac:spMkLst>
            <pc:docMk/>
            <pc:sldMk cId="1382470454" sldId="270"/>
            <ac:spMk id="13" creationId="{3D34652E-7B3E-D440-BB30-AF7B33F8A18C}"/>
          </ac:spMkLst>
        </pc:spChg>
      </pc:sldChg>
      <pc:sldChg chg="modSp">
        <pc:chgData name="K Young" userId="6cd18381-6202-482b-b5ab-086c31624ee0" providerId="ADAL" clId="{6FC81119-73B6-7B44-8EEF-EA072396810D}" dt="2020-06-23T05:25:46.914" v="1200" actId="20577"/>
        <pc:sldMkLst>
          <pc:docMk/>
          <pc:sldMk cId="259565198" sldId="271"/>
        </pc:sldMkLst>
        <pc:spChg chg="mod">
          <ac:chgData name="K Young" userId="6cd18381-6202-482b-b5ab-086c31624ee0" providerId="ADAL" clId="{6FC81119-73B6-7B44-8EEF-EA072396810D}" dt="2020-06-23T05:23:44.354" v="1157" actId="20577"/>
          <ac:spMkLst>
            <pc:docMk/>
            <pc:sldMk cId="259565198" sldId="271"/>
            <ac:spMk id="2" creationId="{C79FBF62-9563-0C4D-BF82-2D92497EBD33}"/>
          </ac:spMkLst>
        </pc:spChg>
        <pc:spChg chg="mod">
          <ac:chgData name="K Young" userId="6cd18381-6202-482b-b5ab-086c31624ee0" providerId="ADAL" clId="{6FC81119-73B6-7B44-8EEF-EA072396810D}" dt="2020-06-23T05:25:46.914" v="1200" actId="20577"/>
          <ac:spMkLst>
            <pc:docMk/>
            <pc:sldMk cId="259565198" sldId="271"/>
            <ac:spMk id="3" creationId="{D09BFBE1-5CBB-3842-8D7E-7676F5E6AA23}"/>
          </ac:spMkLst>
        </pc:spChg>
      </pc:sldChg>
      <pc:sldChg chg="modSp ord">
        <pc:chgData name="K Young" userId="6cd18381-6202-482b-b5ab-086c31624ee0" providerId="ADAL" clId="{6FC81119-73B6-7B44-8EEF-EA072396810D}" dt="2020-06-23T05:16:51.999" v="1096" actId="20577"/>
        <pc:sldMkLst>
          <pc:docMk/>
          <pc:sldMk cId="280549074" sldId="272"/>
        </pc:sldMkLst>
        <pc:spChg chg="mod">
          <ac:chgData name="K Young" userId="6cd18381-6202-482b-b5ab-086c31624ee0" providerId="ADAL" clId="{6FC81119-73B6-7B44-8EEF-EA072396810D}" dt="2020-06-23T05:16:51.999" v="1096" actId="20577"/>
          <ac:spMkLst>
            <pc:docMk/>
            <pc:sldMk cId="280549074" sldId="272"/>
            <ac:spMk id="3" creationId="{DCD1300E-ED5B-F84F-8647-273AA0915289}"/>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58350-9EE4-480E-A1C9-CE0873D9D87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7EA800A2-33D3-4880-8775-D5E4D4B710BD}">
      <dgm:prSet/>
      <dgm:spPr/>
      <dgm:t>
        <a:bodyPr/>
        <a:lstStyle/>
        <a:p>
          <a:r>
            <a:rPr lang="en-US"/>
            <a:t>Changes in eating habits: loss of appetite, binge eating, using food as a from of control.</a:t>
          </a:r>
        </a:p>
      </dgm:t>
    </dgm:pt>
    <dgm:pt modelId="{B7145D50-016C-4F2C-A43B-6F442FE58659}" type="parTrans" cxnId="{EFBDFB49-761B-4FC1-A64B-757144B2A369}">
      <dgm:prSet/>
      <dgm:spPr/>
      <dgm:t>
        <a:bodyPr/>
        <a:lstStyle/>
        <a:p>
          <a:endParaRPr lang="en-US"/>
        </a:p>
      </dgm:t>
    </dgm:pt>
    <dgm:pt modelId="{94F307B5-0F44-4E66-94EF-14EAA1D602AC}" type="sibTrans" cxnId="{EFBDFB49-761B-4FC1-A64B-757144B2A369}">
      <dgm:prSet/>
      <dgm:spPr/>
      <dgm:t>
        <a:bodyPr/>
        <a:lstStyle/>
        <a:p>
          <a:endParaRPr lang="en-US"/>
        </a:p>
      </dgm:t>
    </dgm:pt>
    <dgm:pt modelId="{4BE28688-0972-4E57-BA54-D816F791C57D}">
      <dgm:prSet/>
      <dgm:spPr/>
      <dgm:t>
        <a:bodyPr/>
        <a:lstStyle/>
        <a:p>
          <a:r>
            <a:rPr lang="en-US"/>
            <a:t>Sleeping problems</a:t>
          </a:r>
        </a:p>
      </dgm:t>
    </dgm:pt>
    <dgm:pt modelId="{1275E5C6-2C2B-41C6-804B-4F32A96EB60D}" type="parTrans" cxnId="{25466A02-8117-4C6D-9F3C-96CC270872E6}">
      <dgm:prSet/>
      <dgm:spPr/>
      <dgm:t>
        <a:bodyPr/>
        <a:lstStyle/>
        <a:p>
          <a:endParaRPr lang="en-US"/>
        </a:p>
      </dgm:t>
    </dgm:pt>
    <dgm:pt modelId="{320C3F7D-EE64-4175-BE99-6BFE305F3318}" type="sibTrans" cxnId="{25466A02-8117-4C6D-9F3C-96CC270872E6}">
      <dgm:prSet/>
      <dgm:spPr/>
      <dgm:t>
        <a:bodyPr/>
        <a:lstStyle/>
        <a:p>
          <a:endParaRPr lang="en-US"/>
        </a:p>
      </dgm:t>
    </dgm:pt>
    <dgm:pt modelId="{0EFDE18E-634A-446A-AF85-3B6BE82D177E}">
      <dgm:prSet/>
      <dgm:spPr/>
      <dgm:t>
        <a:bodyPr/>
        <a:lstStyle/>
        <a:p>
          <a:r>
            <a:rPr lang="en-US"/>
            <a:t>Imagined illness or fabricated illness: to elicit a caring and sympathetic response from others</a:t>
          </a:r>
        </a:p>
      </dgm:t>
    </dgm:pt>
    <dgm:pt modelId="{1534B635-B716-4C1F-A57E-B14B68672587}" type="parTrans" cxnId="{DC1C1BEE-BC8A-4FDA-B8AE-C7F8884BEDEE}">
      <dgm:prSet/>
      <dgm:spPr/>
      <dgm:t>
        <a:bodyPr/>
        <a:lstStyle/>
        <a:p>
          <a:endParaRPr lang="en-US"/>
        </a:p>
      </dgm:t>
    </dgm:pt>
    <dgm:pt modelId="{980BB258-2439-4F02-98F4-E07F188AD34B}" type="sibTrans" cxnId="{DC1C1BEE-BC8A-4FDA-B8AE-C7F8884BEDEE}">
      <dgm:prSet/>
      <dgm:spPr/>
      <dgm:t>
        <a:bodyPr/>
        <a:lstStyle/>
        <a:p>
          <a:endParaRPr lang="en-US"/>
        </a:p>
      </dgm:t>
    </dgm:pt>
    <dgm:pt modelId="{394110C0-3AE5-4AF0-85E2-5BB379DD9B18}">
      <dgm:prSet/>
      <dgm:spPr/>
      <dgm:t>
        <a:bodyPr/>
        <a:lstStyle/>
        <a:p>
          <a:r>
            <a:rPr lang="en-US"/>
            <a:t>Regression</a:t>
          </a:r>
        </a:p>
      </dgm:t>
    </dgm:pt>
    <dgm:pt modelId="{BE9B4575-E3EF-46A6-A962-76B3AB2CFB1C}" type="parTrans" cxnId="{4E59C188-201C-4842-9761-F29C24F05B20}">
      <dgm:prSet/>
      <dgm:spPr/>
      <dgm:t>
        <a:bodyPr/>
        <a:lstStyle/>
        <a:p>
          <a:endParaRPr lang="en-US"/>
        </a:p>
      </dgm:t>
    </dgm:pt>
    <dgm:pt modelId="{73C63608-0C0C-4CA3-A74C-789DCEEDB8A5}" type="sibTrans" cxnId="{4E59C188-201C-4842-9761-F29C24F05B20}">
      <dgm:prSet/>
      <dgm:spPr/>
      <dgm:t>
        <a:bodyPr/>
        <a:lstStyle/>
        <a:p>
          <a:endParaRPr lang="en-US"/>
        </a:p>
      </dgm:t>
    </dgm:pt>
    <dgm:pt modelId="{7B36A0B0-3814-4C43-ABE3-A0F945AA70CB}">
      <dgm:prSet/>
      <dgm:spPr/>
      <dgm:t>
        <a:bodyPr/>
        <a:lstStyle/>
        <a:p>
          <a:r>
            <a:rPr lang="en-US"/>
            <a:t>Separation anxiety</a:t>
          </a:r>
        </a:p>
      </dgm:t>
    </dgm:pt>
    <dgm:pt modelId="{0BFB5A51-5673-482F-B67B-C69A3D23EF4B}" type="parTrans" cxnId="{9F0C0948-DBD5-4AED-B8B5-02DF294AA959}">
      <dgm:prSet/>
      <dgm:spPr/>
      <dgm:t>
        <a:bodyPr/>
        <a:lstStyle/>
        <a:p>
          <a:endParaRPr lang="en-US"/>
        </a:p>
      </dgm:t>
    </dgm:pt>
    <dgm:pt modelId="{E3D820E2-646D-4722-98E7-931A6282EAB0}" type="sibTrans" cxnId="{9F0C0948-DBD5-4AED-B8B5-02DF294AA959}">
      <dgm:prSet/>
      <dgm:spPr/>
      <dgm:t>
        <a:bodyPr/>
        <a:lstStyle/>
        <a:p>
          <a:endParaRPr lang="en-US"/>
        </a:p>
      </dgm:t>
    </dgm:pt>
    <dgm:pt modelId="{7324272F-7B64-43D2-806F-B40EE7675DBB}">
      <dgm:prSet/>
      <dgm:spPr/>
      <dgm:t>
        <a:bodyPr/>
        <a:lstStyle/>
        <a:p>
          <a:r>
            <a:rPr lang="en-US"/>
            <a:t>Illness: physical feelings that they cannot make sense of</a:t>
          </a:r>
        </a:p>
      </dgm:t>
    </dgm:pt>
    <dgm:pt modelId="{923218ED-697A-4547-92C1-686D60D29117}" type="parTrans" cxnId="{63CF899C-CCC0-4579-A23D-64B0D2CD82D0}">
      <dgm:prSet/>
      <dgm:spPr/>
      <dgm:t>
        <a:bodyPr/>
        <a:lstStyle/>
        <a:p>
          <a:endParaRPr lang="en-US"/>
        </a:p>
      </dgm:t>
    </dgm:pt>
    <dgm:pt modelId="{AD81DE20-F2C6-44B3-9D46-AAB2C9B95448}" type="sibTrans" cxnId="{63CF899C-CCC0-4579-A23D-64B0D2CD82D0}">
      <dgm:prSet/>
      <dgm:spPr/>
      <dgm:t>
        <a:bodyPr/>
        <a:lstStyle/>
        <a:p>
          <a:endParaRPr lang="en-US"/>
        </a:p>
      </dgm:t>
    </dgm:pt>
    <dgm:pt modelId="{544716C5-7254-4A5D-86CA-5770A31B85D8}">
      <dgm:prSet/>
      <dgm:spPr/>
      <dgm:t>
        <a:bodyPr/>
        <a:lstStyle/>
        <a:p>
          <a:r>
            <a:rPr lang="en-US"/>
            <a:t>Masking behaviours: showing others what they want them to see</a:t>
          </a:r>
        </a:p>
      </dgm:t>
    </dgm:pt>
    <dgm:pt modelId="{D87CB437-E8B1-4DD9-88C7-8FBFC765A4D7}" type="parTrans" cxnId="{21840C22-C8F8-4A56-83B4-AB4277870091}">
      <dgm:prSet/>
      <dgm:spPr/>
      <dgm:t>
        <a:bodyPr/>
        <a:lstStyle/>
        <a:p>
          <a:endParaRPr lang="en-US"/>
        </a:p>
      </dgm:t>
    </dgm:pt>
    <dgm:pt modelId="{62E51182-5553-4B1C-9F44-EF4579FECA93}" type="sibTrans" cxnId="{21840C22-C8F8-4A56-83B4-AB4277870091}">
      <dgm:prSet/>
      <dgm:spPr/>
      <dgm:t>
        <a:bodyPr/>
        <a:lstStyle/>
        <a:p>
          <a:endParaRPr lang="en-US"/>
        </a:p>
      </dgm:t>
    </dgm:pt>
    <dgm:pt modelId="{41CE1B33-6B98-48C7-B9DC-3C3A22F58CBC}">
      <dgm:prSet/>
      <dgm:spPr/>
      <dgm:t>
        <a:bodyPr/>
        <a:lstStyle/>
        <a:p>
          <a:r>
            <a:rPr lang="en-US"/>
            <a:t>Mimicking other people’s behaviours</a:t>
          </a:r>
        </a:p>
      </dgm:t>
    </dgm:pt>
    <dgm:pt modelId="{C4E63850-46D1-4B09-A14B-9B623253FEC1}" type="parTrans" cxnId="{CB53CD44-AD49-425B-AE7A-EA2A5E05C10D}">
      <dgm:prSet/>
      <dgm:spPr/>
      <dgm:t>
        <a:bodyPr/>
        <a:lstStyle/>
        <a:p>
          <a:endParaRPr lang="en-US"/>
        </a:p>
      </dgm:t>
    </dgm:pt>
    <dgm:pt modelId="{0957C53F-8AFE-48E7-B262-023AFDF6BAA8}" type="sibTrans" cxnId="{CB53CD44-AD49-425B-AE7A-EA2A5E05C10D}">
      <dgm:prSet/>
      <dgm:spPr/>
      <dgm:t>
        <a:bodyPr/>
        <a:lstStyle/>
        <a:p>
          <a:endParaRPr lang="en-US"/>
        </a:p>
      </dgm:t>
    </dgm:pt>
    <dgm:pt modelId="{AA623492-9E93-45D6-99B8-B77D8E606A20}">
      <dgm:prSet/>
      <dgm:spPr/>
      <dgm:t>
        <a:bodyPr/>
        <a:lstStyle/>
        <a:p>
          <a:r>
            <a:rPr lang="en-US"/>
            <a:t>Emotions: Upset, sadness, anger, fear, guilt, shock</a:t>
          </a:r>
        </a:p>
      </dgm:t>
    </dgm:pt>
    <dgm:pt modelId="{FF704DF8-A757-42A0-8527-4B82A6836A04}" type="parTrans" cxnId="{535292E9-F1E0-45E4-A423-AE03B43E05B7}">
      <dgm:prSet/>
      <dgm:spPr/>
      <dgm:t>
        <a:bodyPr/>
        <a:lstStyle/>
        <a:p>
          <a:endParaRPr lang="en-US"/>
        </a:p>
      </dgm:t>
    </dgm:pt>
    <dgm:pt modelId="{DCDE3826-E306-4921-975C-60DD995E2FF3}" type="sibTrans" cxnId="{535292E9-F1E0-45E4-A423-AE03B43E05B7}">
      <dgm:prSet/>
      <dgm:spPr/>
      <dgm:t>
        <a:bodyPr/>
        <a:lstStyle/>
        <a:p>
          <a:endParaRPr lang="en-US"/>
        </a:p>
      </dgm:t>
    </dgm:pt>
    <dgm:pt modelId="{43BD7E1F-3588-4461-982A-FB28AA2AEA32}">
      <dgm:prSet/>
      <dgm:spPr/>
      <dgm:t>
        <a:bodyPr/>
        <a:lstStyle/>
        <a:p>
          <a:r>
            <a:rPr lang="en-US"/>
            <a:t>Fear of other people dying</a:t>
          </a:r>
        </a:p>
      </dgm:t>
    </dgm:pt>
    <dgm:pt modelId="{0F06BF96-4F87-4C09-87D2-E7EA445837F0}" type="parTrans" cxnId="{3C6A7B87-D674-464B-B556-41B225FBEDA7}">
      <dgm:prSet/>
      <dgm:spPr/>
      <dgm:t>
        <a:bodyPr/>
        <a:lstStyle/>
        <a:p>
          <a:endParaRPr lang="en-US"/>
        </a:p>
      </dgm:t>
    </dgm:pt>
    <dgm:pt modelId="{0A33A604-6078-4E79-962A-30E047F1185A}" type="sibTrans" cxnId="{3C6A7B87-D674-464B-B556-41B225FBEDA7}">
      <dgm:prSet/>
      <dgm:spPr/>
      <dgm:t>
        <a:bodyPr/>
        <a:lstStyle/>
        <a:p>
          <a:endParaRPr lang="en-US"/>
        </a:p>
      </dgm:t>
    </dgm:pt>
    <dgm:pt modelId="{59887615-7EE7-4F01-949C-1BA3301E0E42}">
      <dgm:prSet/>
      <dgm:spPr/>
      <dgm:t>
        <a:bodyPr/>
        <a:lstStyle/>
        <a:p>
          <a:r>
            <a:rPr lang="en-US"/>
            <a:t>Alienating friends</a:t>
          </a:r>
        </a:p>
      </dgm:t>
    </dgm:pt>
    <dgm:pt modelId="{C3BB558F-9353-4915-BDAA-513AA45D34D0}" type="parTrans" cxnId="{FBA18402-E048-4449-8792-F3AB448FFB0C}">
      <dgm:prSet/>
      <dgm:spPr/>
      <dgm:t>
        <a:bodyPr/>
        <a:lstStyle/>
        <a:p>
          <a:endParaRPr lang="en-US"/>
        </a:p>
      </dgm:t>
    </dgm:pt>
    <dgm:pt modelId="{AC73C0FC-1596-41CA-B81B-40151FF5DF04}" type="sibTrans" cxnId="{FBA18402-E048-4449-8792-F3AB448FFB0C}">
      <dgm:prSet/>
      <dgm:spPr/>
      <dgm:t>
        <a:bodyPr/>
        <a:lstStyle/>
        <a:p>
          <a:endParaRPr lang="en-US"/>
        </a:p>
      </dgm:t>
    </dgm:pt>
    <dgm:pt modelId="{DF43684C-26D6-4544-BD83-830A4A721373}">
      <dgm:prSet/>
      <dgm:spPr/>
      <dgm:t>
        <a:bodyPr/>
        <a:lstStyle/>
        <a:p>
          <a:r>
            <a:rPr lang="en-US"/>
            <a:t>Becoming physical with others</a:t>
          </a:r>
        </a:p>
      </dgm:t>
    </dgm:pt>
    <dgm:pt modelId="{E4E879AA-27EA-4F2C-96F3-C4402A22D07B}" type="parTrans" cxnId="{86DF3890-FD48-4FB0-89DF-67C478D353D3}">
      <dgm:prSet/>
      <dgm:spPr/>
      <dgm:t>
        <a:bodyPr/>
        <a:lstStyle/>
        <a:p>
          <a:endParaRPr lang="en-US"/>
        </a:p>
      </dgm:t>
    </dgm:pt>
    <dgm:pt modelId="{B65403E1-9E7C-45E9-AE3B-BFAACBA7A586}" type="sibTrans" cxnId="{86DF3890-FD48-4FB0-89DF-67C478D353D3}">
      <dgm:prSet/>
      <dgm:spPr/>
      <dgm:t>
        <a:bodyPr/>
        <a:lstStyle/>
        <a:p>
          <a:endParaRPr lang="en-US"/>
        </a:p>
      </dgm:t>
    </dgm:pt>
    <dgm:pt modelId="{C6010DC7-796E-4CA6-882D-FEBCD67B5BA0}">
      <dgm:prSet/>
      <dgm:spPr/>
      <dgm:t>
        <a:bodyPr/>
        <a:lstStyle/>
        <a:p>
          <a:r>
            <a:rPr lang="en-US"/>
            <a:t>A dip in self esteem</a:t>
          </a:r>
        </a:p>
      </dgm:t>
    </dgm:pt>
    <dgm:pt modelId="{B786781D-2047-4DD4-8488-964C39A720EA}" type="parTrans" cxnId="{424B7CD1-4AF7-4622-877A-E64C7B008ACA}">
      <dgm:prSet/>
      <dgm:spPr/>
      <dgm:t>
        <a:bodyPr/>
        <a:lstStyle/>
        <a:p>
          <a:endParaRPr lang="en-US"/>
        </a:p>
      </dgm:t>
    </dgm:pt>
    <dgm:pt modelId="{4972B8BB-E6C5-4192-9926-F3ADE6D3BC99}" type="sibTrans" cxnId="{424B7CD1-4AF7-4622-877A-E64C7B008ACA}">
      <dgm:prSet/>
      <dgm:spPr/>
      <dgm:t>
        <a:bodyPr/>
        <a:lstStyle/>
        <a:p>
          <a:endParaRPr lang="en-US"/>
        </a:p>
      </dgm:t>
    </dgm:pt>
    <dgm:pt modelId="{6D3E4ED2-6E7D-4489-A669-A0E06DE522EC}">
      <dgm:prSet/>
      <dgm:spPr/>
      <dgm:t>
        <a:bodyPr/>
        <a:lstStyle/>
        <a:p>
          <a:r>
            <a:rPr lang="en-US"/>
            <a:t>Talking about death and using death in imaginary play</a:t>
          </a:r>
        </a:p>
      </dgm:t>
    </dgm:pt>
    <dgm:pt modelId="{790B80AD-C2F0-4A45-A267-677E569905B3}" type="parTrans" cxnId="{BB669F92-7862-4244-AC83-C45133C5602E}">
      <dgm:prSet/>
      <dgm:spPr/>
      <dgm:t>
        <a:bodyPr/>
        <a:lstStyle/>
        <a:p>
          <a:endParaRPr lang="en-US"/>
        </a:p>
      </dgm:t>
    </dgm:pt>
    <dgm:pt modelId="{B1504B7D-4A17-4D71-90EC-C00C939B8A54}" type="sibTrans" cxnId="{BB669F92-7862-4244-AC83-C45133C5602E}">
      <dgm:prSet/>
      <dgm:spPr/>
      <dgm:t>
        <a:bodyPr/>
        <a:lstStyle/>
        <a:p>
          <a:endParaRPr lang="en-US"/>
        </a:p>
      </dgm:t>
    </dgm:pt>
    <dgm:pt modelId="{EA9BEF78-C4DD-4621-922E-B30F979746FC}">
      <dgm:prSet/>
      <dgm:spPr/>
      <dgm:t>
        <a:bodyPr/>
        <a:lstStyle/>
        <a:p>
          <a:r>
            <a:rPr lang="en-US"/>
            <a:t>Lacking confidence- fear of failure</a:t>
          </a:r>
        </a:p>
      </dgm:t>
    </dgm:pt>
    <dgm:pt modelId="{34F85B4F-51E5-48A9-8D80-FCA4F450E51A}" type="parTrans" cxnId="{7B7A3E24-A813-4830-945A-9D673031BACE}">
      <dgm:prSet/>
      <dgm:spPr/>
      <dgm:t>
        <a:bodyPr/>
        <a:lstStyle/>
        <a:p>
          <a:endParaRPr lang="en-US"/>
        </a:p>
      </dgm:t>
    </dgm:pt>
    <dgm:pt modelId="{B2C894B9-F246-47BD-92EF-7ACFBF242C3D}" type="sibTrans" cxnId="{7B7A3E24-A813-4830-945A-9D673031BACE}">
      <dgm:prSet/>
      <dgm:spPr/>
      <dgm:t>
        <a:bodyPr/>
        <a:lstStyle/>
        <a:p>
          <a:endParaRPr lang="en-US"/>
        </a:p>
      </dgm:t>
    </dgm:pt>
    <dgm:pt modelId="{C571AA38-1691-412B-9D7B-B42A235FCB85}">
      <dgm:prSet/>
      <dgm:spPr/>
      <dgm:t>
        <a:bodyPr/>
        <a:lstStyle/>
        <a:p>
          <a:r>
            <a:rPr lang="en-US"/>
            <a:t>Risky behaviours</a:t>
          </a:r>
        </a:p>
      </dgm:t>
    </dgm:pt>
    <dgm:pt modelId="{24609FDE-0746-4CC9-ACF2-963879EB86A0}" type="parTrans" cxnId="{AED10ED6-5F55-4965-9C1E-69EBAE1E7450}">
      <dgm:prSet/>
      <dgm:spPr/>
      <dgm:t>
        <a:bodyPr/>
        <a:lstStyle/>
        <a:p>
          <a:endParaRPr lang="en-US"/>
        </a:p>
      </dgm:t>
    </dgm:pt>
    <dgm:pt modelId="{DB1D0448-7C20-4EC7-A9D9-692CFA79E817}" type="sibTrans" cxnId="{AED10ED6-5F55-4965-9C1E-69EBAE1E7450}">
      <dgm:prSet/>
      <dgm:spPr/>
      <dgm:t>
        <a:bodyPr/>
        <a:lstStyle/>
        <a:p>
          <a:endParaRPr lang="en-US"/>
        </a:p>
      </dgm:t>
    </dgm:pt>
    <dgm:pt modelId="{B0794067-66F2-2240-A426-9EA62AF91C26}">
      <dgm:prSet/>
      <dgm:spPr/>
      <dgm:t>
        <a:bodyPr/>
        <a:lstStyle/>
        <a:p>
          <a:r>
            <a:rPr lang="en-US"/>
            <a:t>Lacking interest and engagement in previously enjoyed activities</a:t>
          </a:r>
        </a:p>
      </dgm:t>
    </dgm:pt>
    <dgm:pt modelId="{558D5E88-3536-1D45-AC52-6D9440157309}" type="parTrans" cxnId="{F7BBA700-0225-974D-8E34-D54B6DBE9A1B}">
      <dgm:prSet/>
      <dgm:spPr/>
      <dgm:t>
        <a:bodyPr/>
        <a:lstStyle/>
        <a:p>
          <a:endParaRPr lang="en-GB"/>
        </a:p>
      </dgm:t>
    </dgm:pt>
    <dgm:pt modelId="{F36030A7-AED5-9B49-A810-B661F08C5893}" type="sibTrans" cxnId="{F7BBA700-0225-974D-8E34-D54B6DBE9A1B}">
      <dgm:prSet/>
      <dgm:spPr/>
      <dgm:t>
        <a:bodyPr/>
        <a:lstStyle/>
        <a:p>
          <a:endParaRPr lang="en-GB"/>
        </a:p>
      </dgm:t>
    </dgm:pt>
    <dgm:pt modelId="{9143D7CB-BF4C-334D-8996-AD164BD48AC9}">
      <dgm:prSet/>
      <dgm:spPr/>
      <dgm:t>
        <a:bodyPr/>
        <a:lstStyle/>
        <a:p>
          <a:r>
            <a:rPr lang="en-US"/>
            <a:t>Loss of focus/ concentration</a:t>
          </a:r>
        </a:p>
      </dgm:t>
    </dgm:pt>
    <dgm:pt modelId="{3DD98CC7-ECBF-8D41-8E54-0D750B02F415}" type="parTrans" cxnId="{8177F2A2-08D9-9645-A126-DFD8D874F775}">
      <dgm:prSet/>
      <dgm:spPr/>
      <dgm:t>
        <a:bodyPr/>
        <a:lstStyle/>
        <a:p>
          <a:endParaRPr lang="en-GB"/>
        </a:p>
      </dgm:t>
    </dgm:pt>
    <dgm:pt modelId="{8CEF94DE-369D-4F44-8448-478AE9DC6301}" type="sibTrans" cxnId="{8177F2A2-08D9-9645-A126-DFD8D874F775}">
      <dgm:prSet/>
      <dgm:spPr/>
      <dgm:t>
        <a:bodyPr/>
        <a:lstStyle/>
        <a:p>
          <a:endParaRPr lang="en-GB"/>
        </a:p>
      </dgm:t>
    </dgm:pt>
    <dgm:pt modelId="{2D71F385-2586-3B41-8446-CB0765AA4A31}" type="pres">
      <dgm:prSet presAssocID="{CDD58350-9EE4-480E-A1C9-CE0873D9D879}" presName="diagram" presStyleCnt="0">
        <dgm:presLayoutVars>
          <dgm:dir/>
          <dgm:resizeHandles val="exact"/>
        </dgm:presLayoutVars>
      </dgm:prSet>
      <dgm:spPr/>
    </dgm:pt>
    <dgm:pt modelId="{349D766C-5896-A54F-9FDA-4EF8C10D6AFD}" type="pres">
      <dgm:prSet presAssocID="{7EA800A2-33D3-4880-8775-D5E4D4B710BD}" presName="node" presStyleLbl="node1" presStyleIdx="0" presStyleCnt="18">
        <dgm:presLayoutVars>
          <dgm:bulletEnabled val="1"/>
        </dgm:presLayoutVars>
      </dgm:prSet>
      <dgm:spPr/>
    </dgm:pt>
    <dgm:pt modelId="{3E69DC3A-874E-A649-9582-EEA3E103D267}" type="pres">
      <dgm:prSet presAssocID="{94F307B5-0F44-4E66-94EF-14EAA1D602AC}" presName="sibTrans" presStyleCnt="0"/>
      <dgm:spPr/>
    </dgm:pt>
    <dgm:pt modelId="{706B9B25-6B4B-5D4D-9C5A-E37103EAB59A}" type="pres">
      <dgm:prSet presAssocID="{4BE28688-0972-4E57-BA54-D816F791C57D}" presName="node" presStyleLbl="node1" presStyleIdx="1" presStyleCnt="18">
        <dgm:presLayoutVars>
          <dgm:bulletEnabled val="1"/>
        </dgm:presLayoutVars>
      </dgm:prSet>
      <dgm:spPr/>
    </dgm:pt>
    <dgm:pt modelId="{3C9F6699-1BB5-8941-A20B-4446D4D54AA5}" type="pres">
      <dgm:prSet presAssocID="{320C3F7D-EE64-4175-BE99-6BFE305F3318}" presName="sibTrans" presStyleCnt="0"/>
      <dgm:spPr/>
    </dgm:pt>
    <dgm:pt modelId="{154243B1-CB07-B942-9E43-DD050CE675C7}" type="pres">
      <dgm:prSet presAssocID="{B0794067-66F2-2240-A426-9EA62AF91C26}" presName="node" presStyleLbl="node1" presStyleIdx="2" presStyleCnt="18">
        <dgm:presLayoutVars>
          <dgm:bulletEnabled val="1"/>
        </dgm:presLayoutVars>
      </dgm:prSet>
      <dgm:spPr/>
    </dgm:pt>
    <dgm:pt modelId="{624A5AF0-4790-F54F-8A39-655356431CFA}" type="pres">
      <dgm:prSet presAssocID="{F36030A7-AED5-9B49-A810-B661F08C5893}" presName="sibTrans" presStyleCnt="0"/>
      <dgm:spPr/>
    </dgm:pt>
    <dgm:pt modelId="{CF259DA1-EFFA-D046-8B3B-A14157B036E1}" type="pres">
      <dgm:prSet presAssocID="{9143D7CB-BF4C-334D-8996-AD164BD48AC9}" presName="node" presStyleLbl="node1" presStyleIdx="3" presStyleCnt="18">
        <dgm:presLayoutVars>
          <dgm:bulletEnabled val="1"/>
        </dgm:presLayoutVars>
      </dgm:prSet>
      <dgm:spPr/>
    </dgm:pt>
    <dgm:pt modelId="{A2D44581-C858-BE45-A592-C5ECA9619AE5}" type="pres">
      <dgm:prSet presAssocID="{8CEF94DE-369D-4F44-8448-478AE9DC6301}" presName="sibTrans" presStyleCnt="0"/>
      <dgm:spPr/>
    </dgm:pt>
    <dgm:pt modelId="{9F4F14C9-8A03-EA4C-8044-5F2803C8CD83}" type="pres">
      <dgm:prSet presAssocID="{0EFDE18E-634A-446A-AF85-3B6BE82D177E}" presName="node" presStyleLbl="node1" presStyleIdx="4" presStyleCnt="18">
        <dgm:presLayoutVars>
          <dgm:bulletEnabled val="1"/>
        </dgm:presLayoutVars>
      </dgm:prSet>
      <dgm:spPr/>
    </dgm:pt>
    <dgm:pt modelId="{83DB2924-2B31-944B-90C6-9668197CF545}" type="pres">
      <dgm:prSet presAssocID="{980BB258-2439-4F02-98F4-E07F188AD34B}" presName="sibTrans" presStyleCnt="0"/>
      <dgm:spPr/>
    </dgm:pt>
    <dgm:pt modelId="{42FC8CCC-2771-C54F-93FA-705D0D4B420D}" type="pres">
      <dgm:prSet presAssocID="{394110C0-3AE5-4AF0-85E2-5BB379DD9B18}" presName="node" presStyleLbl="node1" presStyleIdx="5" presStyleCnt="18">
        <dgm:presLayoutVars>
          <dgm:bulletEnabled val="1"/>
        </dgm:presLayoutVars>
      </dgm:prSet>
      <dgm:spPr/>
    </dgm:pt>
    <dgm:pt modelId="{FA8DA934-E400-CC49-91F9-E65871F3F1A7}" type="pres">
      <dgm:prSet presAssocID="{73C63608-0C0C-4CA3-A74C-789DCEEDB8A5}" presName="sibTrans" presStyleCnt="0"/>
      <dgm:spPr/>
    </dgm:pt>
    <dgm:pt modelId="{EF6BB917-B288-4641-99D0-3B1552303088}" type="pres">
      <dgm:prSet presAssocID="{7B36A0B0-3814-4C43-ABE3-A0F945AA70CB}" presName="node" presStyleLbl="node1" presStyleIdx="6" presStyleCnt="18">
        <dgm:presLayoutVars>
          <dgm:bulletEnabled val="1"/>
        </dgm:presLayoutVars>
      </dgm:prSet>
      <dgm:spPr/>
    </dgm:pt>
    <dgm:pt modelId="{558C5B7A-09FF-8A42-BB65-AE30ABE372C8}" type="pres">
      <dgm:prSet presAssocID="{E3D820E2-646D-4722-98E7-931A6282EAB0}" presName="sibTrans" presStyleCnt="0"/>
      <dgm:spPr/>
    </dgm:pt>
    <dgm:pt modelId="{262EFC59-3E37-F44F-8917-035F4669ED65}" type="pres">
      <dgm:prSet presAssocID="{7324272F-7B64-43D2-806F-B40EE7675DBB}" presName="node" presStyleLbl="node1" presStyleIdx="7" presStyleCnt="18">
        <dgm:presLayoutVars>
          <dgm:bulletEnabled val="1"/>
        </dgm:presLayoutVars>
      </dgm:prSet>
      <dgm:spPr/>
    </dgm:pt>
    <dgm:pt modelId="{D352CB9C-F35E-A54F-810A-56C72D2EBBA4}" type="pres">
      <dgm:prSet presAssocID="{AD81DE20-F2C6-44B3-9D46-AAB2C9B95448}" presName="sibTrans" presStyleCnt="0"/>
      <dgm:spPr/>
    </dgm:pt>
    <dgm:pt modelId="{F5926F43-446E-D14A-A6D0-430EBC323343}" type="pres">
      <dgm:prSet presAssocID="{544716C5-7254-4A5D-86CA-5770A31B85D8}" presName="node" presStyleLbl="node1" presStyleIdx="8" presStyleCnt="18">
        <dgm:presLayoutVars>
          <dgm:bulletEnabled val="1"/>
        </dgm:presLayoutVars>
      </dgm:prSet>
      <dgm:spPr/>
    </dgm:pt>
    <dgm:pt modelId="{31C26D2A-8DDA-7A48-8B47-A9001B761C96}" type="pres">
      <dgm:prSet presAssocID="{62E51182-5553-4B1C-9F44-EF4579FECA93}" presName="sibTrans" presStyleCnt="0"/>
      <dgm:spPr/>
    </dgm:pt>
    <dgm:pt modelId="{D439CB87-5A51-8446-ACFD-BE159192BA1B}" type="pres">
      <dgm:prSet presAssocID="{41CE1B33-6B98-48C7-B9DC-3C3A22F58CBC}" presName="node" presStyleLbl="node1" presStyleIdx="9" presStyleCnt="18">
        <dgm:presLayoutVars>
          <dgm:bulletEnabled val="1"/>
        </dgm:presLayoutVars>
      </dgm:prSet>
      <dgm:spPr/>
    </dgm:pt>
    <dgm:pt modelId="{5D3BDBF0-D64A-4440-9599-C9266D822136}" type="pres">
      <dgm:prSet presAssocID="{0957C53F-8AFE-48E7-B262-023AFDF6BAA8}" presName="sibTrans" presStyleCnt="0"/>
      <dgm:spPr/>
    </dgm:pt>
    <dgm:pt modelId="{DA7D230F-FEDC-4A4D-9FE0-C5CBC635C8E1}" type="pres">
      <dgm:prSet presAssocID="{AA623492-9E93-45D6-99B8-B77D8E606A20}" presName="node" presStyleLbl="node1" presStyleIdx="10" presStyleCnt="18">
        <dgm:presLayoutVars>
          <dgm:bulletEnabled val="1"/>
        </dgm:presLayoutVars>
      </dgm:prSet>
      <dgm:spPr/>
    </dgm:pt>
    <dgm:pt modelId="{81A11BB6-087C-7140-9357-75FB3F167516}" type="pres">
      <dgm:prSet presAssocID="{DCDE3826-E306-4921-975C-60DD995E2FF3}" presName="sibTrans" presStyleCnt="0"/>
      <dgm:spPr/>
    </dgm:pt>
    <dgm:pt modelId="{C8277B32-6F3A-D546-9402-FD864DF4CC83}" type="pres">
      <dgm:prSet presAssocID="{43BD7E1F-3588-4461-982A-FB28AA2AEA32}" presName="node" presStyleLbl="node1" presStyleIdx="11" presStyleCnt="18">
        <dgm:presLayoutVars>
          <dgm:bulletEnabled val="1"/>
        </dgm:presLayoutVars>
      </dgm:prSet>
      <dgm:spPr/>
    </dgm:pt>
    <dgm:pt modelId="{C19FF420-28AE-0C43-8226-CB5C75C9585E}" type="pres">
      <dgm:prSet presAssocID="{0A33A604-6078-4E79-962A-30E047F1185A}" presName="sibTrans" presStyleCnt="0"/>
      <dgm:spPr/>
    </dgm:pt>
    <dgm:pt modelId="{B70CAD5D-672D-FC43-B446-32552E9CE9BA}" type="pres">
      <dgm:prSet presAssocID="{59887615-7EE7-4F01-949C-1BA3301E0E42}" presName="node" presStyleLbl="node1" presStyleIdx="12" presStyleCnt="18">
        <dgm:presLayoutVars>
          <dgm:bulletEnabled val="1"/>
        </dgm:presLayoutVars>
      </dgm:prSet>
      <dgm:spPr/>
    </dgm:pt>
    <dgm:pt modelId="{C7330D64-2C9F-BE4E-9812-34F6045CEC8B}" type="pres">
      <dgm:prSet presAssocID="{AC73C0FC-1596-41CA-B81B-40151FF5DF04}" presName="sibTrans" presStyleCnt="0"/>
      <dgm:spPr/>
    </dgm:pt>
    <dgm:pt modelId="{3A1CD16B-F3C8-574E-B492-355158AE18DA}" type="pres">
      <dgm:prSet presAssocID="{DF43684C-26D6-4544-BD83-830A4A721373}" presName="node" presStyleLbl="node1" presStyleIdx="13" presStyleCnt="18">
        <dgm:presLayoutVars>
          <dgm:bulletEnabled val="1"/>
        </dgm:presLayoutVars>
      </dgm:prSet>
      <dgm:spPr/>
    </dgm:pt>
    <dgm:pt modelId="{B086534D-0CD5-1B42-B85D-4728F4904B59}" type="pres">
      <dgm:prSet presAssocID="{B65403E1-9E7C-45E9-AE3B-BFAACBA7A586}" presName="sibTrans" presStyleCnt="0"/>
      <dgm:spPr/>
    </dgm:pt>
    <dgm:pt modelId="{A74FC92F-1C01-B945-B917-B47747351692}" type="pres">
      <dgm:prSet presAssocID="{C6010DC7-796E-4CA6-882D-FEBCD67B5BA0}" presName="node" presStyleLbl="node1" presStyleIdx="14" presStyleCnt="18">
        <dgm:presLayoutVars>
          <dgm:bulletEnabled val="1"/>
        </dgm:presLayoutVars>
      </dgm:prSet>
      <dgm:spPr/>
    </dgm:pt>
    <dgm:pt modelId="{C6453033-13CA-464E-8D54-4E387B615084}" type="pres">
      <dgm:prSet presAssocID="{4972B8BB-E6C5-4192-9926-F3ADE6D3BC99}" presName="sibTrans" presStyleCnt="0"/>
      <dgm:spPr/>
    </dgm:pt>
    <dgm:pt modelId="{F9A1E1B1-2FD6-2E4D-BB40-9CA78E979508}" type="pres">
      <dgm:prSet presAssocID="{6D3E4ED2-6E7D-4489-A669-A0E06DE522EC}" presName="node" presStyleLbl="node1" presStyleIdx="15" presStyleCnt="18">
        <dgm:presLayoutVars>
          <dgm:bulletEnabled val="1"/>
        </dgm:presLayoutVars>
      </dgm:prSet>
      <dgm:spPr/>
    </dgm:pt>
    <dgm:pt modelId="{41998FCA-A1C0-4A49-9E3F-7193F727DD5E}" type="pres">
      <dgm:prSet presAssocID="{B1504B7D-4A17-4D71-90EC-C00C939B8A54}" presName="sibTrans" presStyleCnt="0"/>
      <dgm:spPr/>
    </dgm:pt>
    <dgm:pt modelId="{304BC03D-6704-C744-906D-751E518E4E3A}" type="pres">
      <dgm:prSet presAssocID="{EA9BEF78-C4DD-4621-922E-B30F979746FC}" presName="node" presStyleLbl="node1" presStyleIdx="16" presStyleCnt="18">
        <dgm:presLayoutVars>
          <dgm:bulletEnabled val="1"/>
        </dgm:presLayoutVars>
      </dgm:prSet>
      <dgm:spPr/>
    </dgm:pt>
    <dgm:pt modelId="{BC27CC1D-13A7-3145-9E1E-13EECD9BEB8B}" type="pres">
      <dgm:prSet presAssocID="{B2C894B9-F246-47BD-92EF-7ACFBF242C3D}" presName="sibTrans" presStyleCnt="0"/>
      <dgm:spPr/>
    </dgm:pt>
    <dgm:pt modelId="{16403B7B-2D99-3F42-8092-FB5A682509D9}" type="pres">
      <dgm:prSet presAssocID="{C571AA38-1691-412B-9D7B-B42A235FCB85}" presName="node" presStyleLbl="node1" presStyleIdx="17" presStyleCnt="18">
        <dgm:presLayoutVars>
          <dgm:bulletEnabled val="1"/>
        </dgm:presLayoutVars>
      </dgm:prSet>
      <dgm:spPr/>
    </dgm:pt>
  </dgm:ptLst>
  <dgm:cxnLst>
    <dgm:cxn modelId="{F7BBA700-0225-974D-8E34-D54B6DBE9A1B}" srcId="{CDD58350-9EE4-480E-A1C9-CE0873D9D879}" destId="{B0794067-66F2-2240-A426-9EA62AF91C26}" srcOrd="2" destOrd="0" parTransId="{558D5E88-3536-1D45-AC52-6D9440157309}" sibTransId="{F36030A7-AED5-9B49-A810-B661F08C5893}"/>
    <dgm:cxn modelId="{25466A02-8117-4C6D-9F3C-96CC270872E6}" srcId="{CDD58350-9EE4-480E-A1C9-CE0873D9D879}" destId="{4BE28688-0972-4E57-BA54-D816F791C57D}" srcOrd="1" destOrd="0" parTransId="{1275E5C6-2C2B-41C6-804B-4F32A96EB60D}" sibTransId="{320C3F7D-EE64-4175-BE99-6BFE305F3318}"/>
    <dgm:cxn modelId="{FBA18402-E048-4449-8792-F3AB448FFB0C}" srcId="{CDD58350-9EE4-480E-A1C9-CE0873D9D879}" destId="{59887615-7EE7-4F01-949C-1BA3301E0E42}" srcOrd="12" destOrd="0" parTransId="{C3BB558F-9353-4915-BDAA-513AA45D34D0}" sibTransId="{AC73C0FC-1596-41CA-B81B-40151FF5DF04}"/>
    <dgm:cxn modelId="{4C5B1B04-B19E-7344-8494-2365B2177AA0}" type="presOf" srcId="{43BD7E1F-3588-4461-982A-FB28AA2AEA32}" destId="{C8277B32-6F3A-D546-9402-FD864DF4CC83}" srcOrd="0" destOrd="0" presId="urn:microsoft.com/office/officeart/2005/8/layout/default"/>
    <dgm:cxn modelId="{B9CB981D-9C83-DB4C-B736-E2E49A6B006C}" type="presOf" srcId="{544716C5-7254-4A5D-86CA-5770A31B85D8}" destId="{F5926F43-446E-D14A-A6D0-430EBC323343}" srcOrd="0" destOrd="0" presId="urn:microsoft.com/office/officeart/2005/8/layout/default"/>
    <dgm:cxn modelId="{13B73821-F698-304C-81B1-61E9EF9FC1BD}" type="presOf" srcId="{6D3E4ED2-6E7D-4489-A669-A0E06DE522EC}" destId="{F9A1E1B1-2FD6-2E4D-BB40-9CA78E979508}" srcOrd="0" destOrd="0" presId="urn:microsoft.com/office/officeart/2005/8/layout/default"/>
    <dgm:cxn modelId="{21840C22-C8F8-4A56-83B4-AB4277870091}" srcId="{CDD58350-9EE4-480E-A1C9-CE0873D9D879}" destId="{544716C5-7254-4A5D-86CA-5770A31B85D8}" srcOrd="8" destOrd="0" parTransId="{D87CB437-E8B1-4DD9-88C7-8FBFC765A4D7}" sibTransId="{62E51182-5553-4B1C-9F44-EF4579FECA93}"/>
    <dgm:cxn modelId="{7B6D7D23-77EA-0846-8245-79813B293C39}" type="presOf" srcId="{C571AA38-1691-412B-9D7B-B42A235FCB85}" destId="{16403B7B-2D99-3F42-8092-FB5A682509D9}" srcOrd="0" destOrd="0" presId="urn:microsoft.com/office/officeart/2005/8/layout/default"/>
    <dgm:cxn modelId="{7B7A3E24-A813-4830-945A-9D673031BACE}" srcId="{CDD58350-9EE4-480E-A1C9-CE0873D9D879}" destId="{EA9BEF78-C4DD-4621-922E-B30F979746FC}" srcOrd="16" destOrd="0" parTransId="{34F85B4F-51E5-48A9-8D80-FCA4F450E51A}" sibTransId="{B2C894B9-F246-47BD-92EF-7ACFBF242C3D}"/>
    <dgm:cxn modelId="{CB53CD44-AD49-425B-AE7A-EA2A5E05C10D}" srcId="{CDD58350-9EE4-480E-A1C9-CE0873D9D879}" destId="{41CE1B33-6B98-48C7-B9DC-3C3A22F58CBC}" srcOrd="9" destOrd="0" parTransId="{C4E63850-46D1-4B09-A14B-9B623253FEC1}" sibTransId="{0957C53F-8AFE-48E7-B262-023AFDF6BAA8}"/>
    <dgm:cxn modelId="{EFC97A47-E537-E74A-829E-9B2ADE836869}" type="presOf" srcId="{59887615-7EE7-4F01-949C-1BA3301E0E42}" destId="{B70CAD5D-672D-FC43-B446-32552E9CE9BA}" srcOrd="0" destOrd="0" presId="urn:microsoft.com/office/officeart/2005/8/layout/default"/>
    <dgm:cxn modelId="{9F0C0948-DBD5-4AED-B8B5-02DF294AA959}" srcId="{CDD58350-9EE4-480E-A1C9-CE0873D9D879}" destId="{7B36A0B0-3814-4C43-ABE3-A0F945AA70CB}" srcOrd="6" destOrd="0" parTransId="{0BFB5A51-5673-482F-B67B-C69A3D23EF4B}" sibTransId="{E3D820E2-646D-4722-98E7-931A6282EAB0}"/>
    <dgm:cxn modelId="{696E3248-A8E7-DD4D-A15B-70C37CB8B57D}" type="presOf" srcId="{41CE1B33-6B98-48C7-B9DC-3C3A22F58CBC}" destId="{D439CB87-5A51-8446-ACFD-BE159192BA1B}" srcOrd="0" destOrd="0" presId="urn:microsoft.com/office/officeart/2005/8/layout/default"/>
    <dgm:cxn modelId="{EFBDFB49-761B-4FC1-A64B-757144B2A369}" srcId="{CDD58350-9EE4-480E-A1C9-CE0873D9D879}" destId="{7EA800A2-33D3-4880-8775-D5E4D4B710BD}" srcOrd="0" destOrd="0" parTransId="{B7145D50-016C-4F2C-A43B-6F442FE58659}" sibTransId="{94F307B5-0F44-4E66-94EF-14EAA1D602AC}"/>
    <dgm:cxn modelId="{B7E6525A-A6A0-A441-A448-931203A0BF93}" type="presOf" srcId="{7EA800A2-33D3-4880-8775-D5E4D4B710BD}" destId="{349D766C-5896-A54F-9FDA-4EF8C10D6AFD}" srcOrd="0" destOrd="0" presId="urn:microsoft.com/office/officeart/2005/8/layout/default"/>
    <dgm:cxn modelId="{0B8C2985-CCD3-4943-869F-BBBB446DB8B0}" type="presOf" srcId="{7324272F-7B64-43D2-806F-B40EE7675DBB}" destId="{262EFC59-3E37-F44F-8917-035F4669ED65}" srcOrd="0" destOrd="0" presId="urn:microsoft.com/office/officeart/2005/8/layout/default"/>
    <dgm:cxn modelId="{3C6A7B87-D674-464B-B556-41B225FBEDA7}" srcId="{CDD58350-9EE4-480E-A1C9-CE0873D9D879}" destId="{43BD7E1F-3588-4461-982A-FB28AA2AEA32}" srcOrd="11" destOrd="0" parTransId="{0F06BF96-4F87-4C09-87D2-E7EA445837F0}" sibTransId="{0A33A604-6078-4E79-962A-30E047F1185A}"/>
    <dgm:cxn modelId="{4E59C188-201C-4842-9761-F29C24F05B20}" srcId="{CDD58350-9EE4-480E-A1C9-CE0873D9D879}" destId="{394110C0-3AE5-4AF0-85E2-5BB379DD9B18}" srcOrd="5" destOrd="0" parTransId="{BE9B4575-E3EF-46A6-A962-76B3AB2CFB1C}" sibTransId="{73C63608-0C0C-4CA3-A74C-789DCEEDB8A5}"/>
    <dgm:cxn modelId="{54F2DB8F-A717-6044-8860-555C90BD970E}" type="presOf" srcId="{EA9BEF78-C4DD-4621-922E-B30F979746FC}" destId="{304BC03D-6704-C744-906D-751E518E4E3A}" srcOrd="0" destOrd="0" presId="urn:microsoft.com/office/officeart/2005/8/layout/default"/>
    <dgm:cxn modelId="{86DF3890-FD48-4FB0-89DF-67C478D353D3}" srcId="{CDD58350-9EE4-480E-A1C9-CE0873D9D879}" destId="{DF43684C-26D6-4544-BD83-830A4A721373}" srcOrd="13" destOrd="0" parTransId="{E4E879AA-27EA-4F2C-96F3-C4402A22D07B}" sibTransId="{B65403E1-9E7C-45E9-AE3B-BFAACBA7A586}"/>
    <dgm:cxn modelId="{BB669F92-7862-4244-AC83-C45133C5602E}" srcId="{CDD58350-9EE4-480E-A1C9-CE0873D9D879}" destId="{6D3E4ED2-6E7D-4489-A669-A0E06DE522EC}" srcOrd="15" destOrd="0" parTransId="{790B80AD-C2F0-4A45-A267-677E569905B3}" sibTransId="{B1504B7D-4A17-4D71-90EC-C00C939B8A54}"/>
    <dgm:cxn modelId="{80726197-CE22-7C49-A946-E399C4A1EFFA}" type="presOf" srcId="{7B36A0B0-3814-4C43-ABE3-A0F945AA70CB}" destId="{EF6BB917-B288-4641-99D0-3B1552303088}" srcOrd="0" destOrd="0" presId="urn:microsoft.com/office/officeart/2005/8/layout/default"/>
    <dgm:cxn modelId="{91B16C99-D41A-8445-B9D5-3EEB04D6854E}" type="presOf" srcId="{394110C0-3AE5-4AF0-85E2-5BB379DD9B18}" destId="{42FC8CCC-2771-C54F-93FA-705D0D4B420D}" srcOrd="0" destOrd="0" presId="urn:microsoft.com/office/officeart/2005/8/layout/default"/>
    <dgm:cxn modelId="{F6A0869A-F7EC-5149-8F77-22669769869A}" type="presOf" srcId="{C6010DC7-796E-4CA6-882D-FEBCD67B5BA0}" destId="{A74FC92F-1C01-B945-B917-B47747351692}" srcOrd="0" destOrd="0" presId="urn:microsoft.com/office/officeart/2005/8/layout/default"/>
    <dgm:cxn modelId="{63CF899C-CCC0-4579-A23D-64B0D2CD82D0}" srcId="{CDD58350-9EE4-480E-A1C9-CE0873D9D879}" destId="{7324272F-7B64-43D2-806F-B40EE7675DBB}" srcOrd="7" destOrd="0" parTransId="{923218ED-697A-4547-92C1-686D60D29117}" sibTransId="{AD81DE20-F2C6-44B3-9D46-AAB2C9B95448}"/>
    <dgm:cxn modelId="{8177F2A2-08D9-9645-A126-DFD8D874F775}" srcId="{CDD58350-9EE4-480E-A1C9-CE0873D9D879}" destId="{9143D7CB-BF4C-334D-8996-AD164BD48AC9}" srcOrd="3" destOrd="0" parTransId="{3DD98CC7-ECBF-8D41-8E54-0D750B02F415}" sibTransId="{8CEF94DE-369D-4F44-8448-478AE9DC6301}"/>
    <dgm:cxn modelId="{05151FCC-8474-AC41-A3F8-AC91608914EA}" type="presOf" srcId="{0EFDE18E-634A-446A-AF85-3B6BE82D177E}" destId="{9F4F14C9-8A03-EA4C-8044-5F2803C8CD83}" srcOrd="0" destOrd="0" presId="urn:microsoft.com/office/officeart/2005/8/layout/default"/>
    <dgm:cxn modelId="{424B7CD1-4AF7-4622-877A-E64C7B008ACA}" srcId="{CDD58350-9EE4-480E-A1C9-CE0873D9D879}" destId="{C6010DC7-796E-4CA6-882D-FEBCD67B5BA0}" srcOrd="14" destOrd="0" parTransId="{B786781D-2047-4DD4-8488-964C39A720EA}" sibTransId="{4972B8BB-E6C5-4192-9926-F3ADE6D3BC99}"/>
    <dgm:cxn modelId="{AED10ED6-5F55-4965-9C1E-69EBAE1E7450}" srcId="{CDD58350-9EE4-480E-A1C9-CE0873D9D879}" destId="{C571AA38-1691-412B-9D7B-B42A235FCB85}" srcOrd="17" destOrd="0" parTransId="{24609FDE-0746-4CC9-ACF2-963879EB86A0}" sibTransId="{DB1D0448-7C20-4EC7-A9D9-692CFA79E817}"/>
    <dgm:cxn modelId="{E210E9D6-71FC-6A46-B7ED-C41C4FC54194}" type="presOf" srcId="{9143D7CB-BF4C-334D-8996-AD164BD48AC9}" destId="{CF259DA1-EFFA-D046-8B3B-A14157B036E1}" srcOrd="0" destOrd="0" presId="urn:microsoft.com/office/officeart/2005/8/layout/default"/>
    <dgm:cxn modelId="{3BCC1BD7-BFD6-2544-8C1B-BB583C02032C}" type="presOf" srcId="{B0794067-66F2-2240-A426-9EA62AF91C26}" destId="{154243B1-CB07-B942-9E43-DD050CE675C7}" srcOrd="0" destOrd="0" presId="urn:microsoft.com/office/officeart/2005/8/layout/default"/>
    <dgm:cxn modelId="{952ADDE0-F6B0-664E-93D1-16B2589DF0FC}" type="presOf" srcId="{4BE28688-0972-4E57-BA54-D816F791C57D}" destId="{706B9B25-6B4B-5D4D-9C5A-E37103EAB59A}" srcOrd="0" destOrd="0" presId="urn:microsoft.com/office/officeart/2005/8/layout/default"/>
    <dgm:cxn modelId="{B64676E1-EB27-A644-9833-8196288B2AFB}" type="presOf" srcId="{DF43684C-26D6-4544-BD83-830A4A721373}" destId="{3A1CD16B-F3C8-574E-B492-355158AE18DA}" srcOrd="0" destOrd="0" presId="urn:microsoft.com/office/officeart/2005/8/layout/default"/>
    <dgm:cxn modelId="{454C17E2-608B-AF4F-BFC1-0F159CE1AFE0}" type="presOf" srcId="{CDD58350-9EE4-480E-A1C9-CE0873D9D879}" destId="{2D71F385-2586-3B41-8446-CB0765AA4A31}" srcOrd="0" destOrd="0" presId="urn:microsoft.com/office/officeart/2005/8/layout/default"/>
    <dgm:cxn modelId="{535292E9-F1E0-45E4-A423-AE03B43E05B7}" srcId="{CDD58350-9EE4-480E-A1C9-CE0873D9D879}" destId="{AA623492-9E93-45D6-99B8-B77D8E606A20}" srcOrd="10" destOrd="0" parTransId="{FF704DF8-A757-42A0-8527-4B82A6836A04}" sibTransId="{DCDE3826-E306-4921-975C-60DD995E2FF3}"/>
    <dgm:cxn modelId="{DC1C1BEE-BC8A-4FDA-B8AE-C7F8884BEDEE}" srcId="{CDD58350-9EE4-480E-A1C9-CE0873D9D879}" destId="{0EFDE18E-634A-446A-AF85-3B6BE82D177E}" srcOrd="4" destOrd="0" parTransId="{1534B635-B716-4C1F-A57E-B14B68672587}" sibTransId="{980BB258-2439-4F02-98F4-E07F188AD34B}"/>
    <dgm:cxn modelId="{D9138AFD-7B8E-3E4E-AE2E-691D63284234}" type="presOf" srcId="{AA623492-9E93-45D6-99B8-B77D8E606A20}" destId="{DA7D230F-FEDC-4A4D-9FE0-C5CBC635C8E1}" srcOrd="0" destOrd="0" presId="urn:microsoft.com/office/officeart/2005/8/layout/default"/>
    <dgm:cxn modelId="{15103F63-5AFB-5D44-9104-BC54B93170F9}" type="presParOf" srcId="{2D71F385-2586-3B41-8446-CB0765AA4A31}" destId="{349D766C-5896-A54F-9FDA-4EF8C10D6AFD}" srcOrd="0" destOrd="0" presId="urn:microsoft.com/office/officeart/2005/8/layout/default"/>
    <dgm:cxn modelId="{C0024027-35C1-8A4F-9B3E-67BEE5D66078}" type="presParOf" srcId="{2D71F385-2586-3B41-8446-CB0765AA4A31}" destId="{3E69DC3A-874E-A649-9582-EEA3E103D267}" srcOrd="1" destOrd="0" presId="urn:microsoft.com/office/officeart/2005/8/layout/default"/>
    <dgm:cxn modelId="{08FA38E7-46A2-2F4E-87DE-88531836FA3C}" type="presParOf" srcId="{2D71F385-2586-3B41-8446-CB0765AA4A31}" destId="{706B9B25-6B4B-5D4D-9C5A-E37103EAB59A}" srcOrd="2" destOrd="0" presId="urn:microsoft.com/office/officeart/2005/8/layout/default"/>
    <dgm:cxn modelId="{C8E714B4-8100-6E43-9413-FE26E244D316}" type="presParOf" srcId="{2D71F385-2586-3B41-8446-CB0765AA4A31}" destId="{3C9F6699-1BB5-8941-A20B-4446D4D54AA5}" srcOrd="3" destOrd="0" presId="urn:microsoft.com/office/officeart/2005/8/layout/default"/>
    <dgm:cxn modelId="{878C30B0-E2FE-284C-B45D-59F94E11BF14}" type="presParOf" srcId="{2D71F385-2586-3B41-8446-CB0765AA4A31}" destId="{154243B1-CB07-B942-9E43-DD050CE675C7}" srcOrd="4" destOrd="0" presId="urn:microsoft.com/office/officeart/2005/8/layout/default"/>
    <dgm:cxn modelId="{E4370273-CB8F-0441-A5E3-10B0534FF455}" type="presParOf" srcId="{2D71F385-2586-3B41-8446-CB0765AA4A31}" destId="{624A5AF0-4790-F54F-8A39-655356431CFA}" srcOrd="5" destOrd="0" presId="urn:microsoft.com/office/officeart/2005/8/layout/default"/>
    <dgm:cxn modelId="{5F6D02B7-D062-DF41-AE9D-67A6209077ED}" type="presParOf" srcId="{2D71F385-2586-3B41-8446-CB0765AA4A31}" destId="{CF259DA1-EFFA-D046-8B3B-A14157B036E1}" srcOrd="6" destOrd="0" presId="urn:microsoft.com/office/officeart/2005/8/layout/default"/>
    <dgm:cxn modelId="{063E7E65-A3E2-FD42-AA28-4C953C75C1EE}" type="presParOf" srcId="{2D71F385-2586-3B41-8446-CB0765AA4A31}" destId="{A2D44581-C858-BE45-A592-C5ECA9619AE5}" srcOrd="7" destOrd="0" presId="urn:microsoft.com/office/officeart/2005/8/layout/default"/>
    <dgm:cxn modelId="{4F41734F-DFAB-4843-A4F1-72E0C02E453A}" type="presParOf" srcId="{2D71F385-2586-3B41-8446-CB0765AA4A31}" destId="{9F4F14C9-8A03-EA4C-8044-5F2803C8CD83}" srcOrd="8" destOrd="0" presId="urn:microsoft.com/office/officeart/2005/8/layout/default"/>
    <dgm:cxn modelId="{88E1214C-5AA9-324E-B67F-BA22FAA5E18A}" type="presParOf" srcId="{2D71F385-2586-3B41-8446-CB0765AA4A31}" destId="{83DB2924-2B31-944B-90C6-9668197CF545}" srcOrd="9" destOrd="0" presId="urn:microsoft.com/office/officeart/2005/8/layout/default"/>
    <dgm:cxn modelId="{7FCC9A1E-B18C-614E-99B5-125042E675B3}" type="presParOf" srcId="{2D71F385-2586-3B41-8446-CB0765AA4A31}" destId="{42FC8CCC-2771-C54F-93FA-705D0D4B420D}" srcOrd="10" destOrd="0" presId="urn:microsoft.com/office/officeart/2005/8/layout/default"/>
    <dgm:cxn modelId="{DF709B97-CD37-6149-901B-E7047A4B8171}" type="presParOf" srcId="{2D71F385-2586-3B41-8446-CB0765AA4A31}" destId="{FA8DA934-E400-CC49-91F9-E65871F3F1A7}" srcOrd="11" destOrd="0" presId="urn:microsoft.com/office/officeart/2005/8/layout/default"/>
    <dgm:cxn modelId="{5A06FAD3-B03C-4B42-ABCF-FD3DA7E4F80C}" type="presParOf" srcId="{2D71F385-2586-3B41-8446-CB0765AA4A31}" destId="{EF6BB917-B288-4641-99D0-3B1552303088}" srcOrd="12" destOrd="0" presId="urn:microsoft.com/office/officeart/2005/8/layout/default"/>
    <dgm:cxn modelId="{2DFDBDA6-C1D2-7F40-B4E4-7062EA390CE3}" type="presParOf" srcId="{2D71F385-2586-3B41-8446-CB0765AA4A31}" destId="{558C5B7A-09FF-8A42-BB65-AE30ABE372C8}" srcOrd="13" destOrd="0" presId="urn:microsoft.com/office/officeart/2005/8/layout/default"/>
    <dgm:cxn modelId="{E32C974A-68B4-BB43-9087-50553B8AC008}" type="presParOf" srcId="{2D71F385-2586-3B41-8446-CB0765AA4A31}" destId="{262EFC59-3E37-F44F-8917-035F4669ED65}" srcOrd="14" destOrd="0" presId="urn:microsoft.com/office/officeart/2005/8/layout/default"/>
    <dgm:cxn modelId="{3D5BD052-74F5-1346-82ED-7CFC30F4953D}" type="presParOf" srcId="{2D71F385-2586-3B41-8446-CB0765AA4A31}" destId="{D352CB9C-F35E-A54F-810A-56C72D2EBBA4}" srcOrd="15" destOrd="0" presId="urn:microsoft.com/office/officeart/2005/8/layout/default"/>
    <dgm:cxn modelId="{683E274F-D7B0-5642-BF78-5526E4ED153F}" type="presParOf" srcId="{2D71F385-2586-3B41-8446-CB0765AA4A31}" destId="{F5926F43-446E-D14A-A6D0-430EBC323343}" srcOrd="16" destOrd="0" presId="urn:microsoft.com/office/officeart/2005/8/layout/default"/>
    <dgm:cxn modelId="{A152377D-AA87-A440-899E-296684C5E01B}" type="presParOf" srcId="{2D71F385-2586-3B41-8446-CB0765AA4A31}" destId="{31C26D2A-8DDA-7A48-8B47-A9001B761C96}" srcOrd="17" destOrd="0" presId="urn:microsoft.com/office/officeart/2005/8/layout/default"/>
    <dgm:cxn modelId="{281E8455-5023-9A4C-8B36-35034F85A085}" type="presParOf" srcId="{2D71F385-2586-3B41-8446-CB0765AA4A31}" destId="{D439CB87-5A51-8446-ACFD-BE159192BA1B}" srcOrd="18" destOrd="0" presId="urn:microsoft.com/office/officeart/2005/8/layout/default"/>
    <dgm:cxn modelId="{F89ABF12-5746-1142-B9DE-334046AC431E}" type="presParOf" srcId="{2D71F385-2586-3B41-8446-CB0765AA4A31}" destId="{5D3BDBF0-D64A-4440-9599-C9266D822136}" srcOrd="19" destOrd="0" presId="urn:microsoft.com/office/officeart/2005/8/layout/default"/>
    <dgm:cxn modelId="{2D9DF758-9843-B246-B752-90DE35EE4414}" type="presParOf" srcId="{2D71F385-2586-3B41-8446-CB0765AA4A31}" destId="{DA7D230F-FEDC-4A4D-9FE0-C5CBC635C8E1}" srcOrd="20" destOrd="0" presId="urn:microsoft.com/office/officeart/2005/8/layout/default"/>
    <dgm:cxn modelId="{E5D49DC3-FE36-EE4B-B3F7-935E47570BC4}" type="presParOf" srcId="{2D71F385-2586-3B41-8446-CB0765AA4A31}" destId="{81A11BB6-087C-7140-9357-75FB3F167516}" srcOrd="21" destOrd="0" presId="urn:microsoft.com/office/officeart/2005/8/layout/default"/>
    <dgm:cxn modelId="{541EE1E6-CCE0-EC48-BAF4-5D1180378A98}" type="presParOf" srcId="{2D71F385-2586-3B41-8446-CB0765AA4A31}" destId="{C8277B32-6F3A-D546-9402-FD864DF4CC83}" srcOrd="22" destOrd="0" presId="urn:microsoft.com/office/officeart/2005/8/layout/default"/>
    <dgm:cxn modelId="{E4D412B6-4FFD-044E-9B6C-32605B53730B}" type="presParOf" srcId="{2D71F385-2586-3B41-8446-CB0765AA4A31}" destId="{C19FF420-28AE-0C43-8226-CB5C75C9585E}" srcOrd="23" destOrd="0" presId="urn:microsoft.com/office/officeart/2005/8/layout/default"/>
    <dgm:cxn modelId="{8D318F70-F2D7-4B4C-BAC5-5DD0052CEBBE}" type="presParOf" srcId="{2D71F385-2586-3B41-8446-CB0765AA4A31}" destId="{B70CAD5D-672D-FC43-B446-32552E9CE9BA}" srcOrd="24" destOrd="0" presId="urn:microsoft.com/office/officeart/2005/8/layout/default"/>
    <dgm:cxn modelId="{F1501CD4-AE9C-F342-8178-189E78F01992}" type="presParOf" srcId="{2D71F385-2586-3B41-8446-CB0765AA4A31}" destId="{C7330D64-2C9F-BE4E-9812-34F6045CEC8B}" srcOrd="25" destOrd="0" presId="urn:microsoft.com/office/officeart/2005/8/layout/default"/>
    <dgm:cxn modelId="{99FDDFBE-55E2-DD4F-8D9E-A2D6FB222071}" type="presParOf" srcId="{2D71F385-2586-3B41-8446-CB0765AA4A31}" destId="{3A1CD16B-F3C8-574E-B492-355158AE18DA}" srcOrd="26" destOrd="0" presId="urn:microsoft.com/office/officeart/2005/8/layout/default"/>
    <dgm:cxn modelId="{46478928-6286-2A45-8727-F786A4689440}" type="presParOf" srcId="{2D71F385-2586-3B41-8446-CB0765AA4A31}" destId="{B086534D-0CD5-1B42-B85D-4728F4904B59}" srcOrd="27" destOrd="0" presId="urn:microsoft.com/office/officeart/2005/8/layout/default"/>
    <dgm:cxn modelId="{9EB4CFF0-575A-8E48-AB2D-0A971EA3B6B0}" type="presParOf" srcId="{2D71F385-2586-3B41-8446-CB0765AA4A31}" destId="{A74FC92F-1C01-B945-B917-B47747351692}" srcOrd="28" destOrd="0" presId="urn:microsoft.com/office/officeart/2005/8/layout/default"/>
    <dgm:cxn modelId="{A81FDEB6-C3F8-1D4A-A3BB-56EDE2BFC926}" type="presParOf" srcId="{2D71F385-2586-3B41-8446-CB0765AA4A31}" destId="{C6453033-13CA-464E-8D54-4E387B615084}" srcOrd="29" destOrd="0" presId="urn:microsoft.com/office/officeart/2005/8/layout/default"/>
    <dgm:cxn modelId="{C88E1F81-50C1-2040-87B5-B8C6F77AFF51}" type="presParOf" srcId="{2D71F385-2586-3B41-8446-CB0765AA4A31}" destId="{F9A1E1B1-2FD6-2E4D-BB40-9CA78E979508}" srcOrd="30" destOrd="0" presId="urn:microsoft.com/office/officeart/2005/8/layout/default"/>
    <dgm:cxn modelId="{B7062638-EB83-DA4A-9B00-1A19F226AE62}" type="presParOf" srcId="{2D71F385-2586-3B41-8446-CB0765AA4A31}" destId="{41998FCA-A1C0-4A49-9E3F-7193F727DD5E}" srcOrd="31" destOrd="0" presId="urn:microsoft.com/office/officeart/2005/8/layout/default"/>
    <dgm:cxn modelId="{D43CA090-8BC4-9B4F-906D-5FF5324E614A}" type="presParOf" srcId="{2D71F385-2586-3B41-8446-CB0765AA4A31}" destId="{304BC03D-6704-C744-906D-751E518E4E3A}" srcOrd="32" destOrd="0" presId="urn:microsoft.com/office/officeart/2005/8/layout/default"/>
    <dgm:cxn modelId="{00FAD1B6-0E21-E244-A598-C85A274463D5}" type="presParOf" srcId="{2D71F385-2586-3B41-8446-CB0765AA4A31}" destId="{BC27CC1D-13A7-3145-9E1E-13EECD9BEB8B}" srcOrd="33" destOrd="0" presId="urn:microsoft.com/office/officeart/2005/8/layout/default"/>
    <dgm:cxn modelId="{222A9570-CD1E-944D-81D6-D98584E5AA42}" type="presParOf" srcId="{2D71F385-2586-3B41-8446-CB0765AA4A31}" destId="{16403B7B-2D99-3F42-8092-FB5A682509D9}"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E35291-B4DB-48EA-96AB-FCDB57A21BE2}"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5C6E08C2-B406-4092-8758-9EB6C35DE9E2}">
      <dgm:prSet/>
      <dgm:spPr/>
      <dgm:t>
        <a:bodyPr/>
        <a:lstStyle/>
        <a:p>
          <a:r>
            <a:rPr lang="en-US"/>
            <a:t>Use a script when their timing is not good ‘I can see that you are upset, I’d like to support you, but I need to do ..... at the moment. Why don’t you take yourself off for a few minutes, then come back at …… so we can talk more privately?’</a:t>
          </a:r>
        </a:p>
      </dgm:t>
    </dgm:pt>
    <dgm:pt modelId="{4E534DB1-198A-4558-B6B6-94FD8CBDC943}" type="parTrans" cxnId="{86FB889C-3F33-45DC-83F0-A14DCC0FE925}">
      <dgm:prSet/>
      <dgm:spPr/>
      <dgm:t>
        <a:bodyPr/>
        <a:lstStyle/>
        <a:p>
          <a:endParaRPr lang="en-US"/>
        </a:p>
      </dgm:t>
    </dgm:pt>
    <dgm:pt modelId="{6E247B20-591E-4378-B4AC-B3D2CCD84F71}" type="sibTrans" cxnId="{86FB889C-3F33-45DC-83F0-A14DCC0FE925}">
      <dgm:prSet/>
      <dgm:spPr/>
      <dgm:t>
        <a:bodyPr/>
        <a:lstStyle/>
        <a:p>
          <a:endParaRPr lang="en-US"/>
        </a:p>
      </dgm:t>
    </dgm:pt>
    <dgm:pt modelId="{1658D1CA-58CB-4ABC-9359-19C4BD546410}">
      <dgm:prSet/>
      <dgm:spPr/>
      <dgm:t>
        <a:bodyPr/>
        <a:lstStyle/>
        <a:p>
          <a:r>
            <a:rPr lang="en-US"/>
            <a:t>Answer questions as honestly as possible – if they ask it’s because they are ready to hear the answer</a:t>
          </a:r>
        </a:p>
      </dgm:t>
    </dgm:pt>
    <dgm:pt modelId="{9152BAB7-E0A0-4DEF-A644-F999456D0553}" type="parTrans" cxnId="{951B08CD-DC1F-452D-AD34-998B68AF288C}">
      <dgm:prSet/>
      <dgm:spPr/>
      <dgm:t>
        <a:bodyPr/>
        <a:lstStyle/>
        <a:p>
          <a:endParaRPr lang="en-US"/>
        </a:p>
      </dgm:t>
    </dgm:pt>
    <dgm:pt modelId="{9408830F-D470-4D97-8802-6EA5FB9C63D3}" type="sibTrans" cxnId="{951B08CD-DC1F-452D-AD34-998B68AF288C}">
      <dgm:prSet/>
      <dgm:spPr/>
      <dgm:t>
        <a:bodyPr/>
        <a:lstStyle/>
        <a:p>
          <a:endParaRPr lang="en-US"/>
        </a:p>
      </dgm:t>
    </dgm:pt>
    <dgm:pt modelId="{8B274637-DC0C-4B11-B11D-E17C5E22F7B4}">
      <dgm:prSet/>
      <dgm:spPr/>
      <dgm:t>
        <a:bodyPr/>
        <a:lstStyle/>
        <a:p>
          <a:r>
            <a:rPr lang="en-US"/>
            <a:t>Be honest and factual: if you don’t know the answers, offer to find out for them or practice a script with them, to ask the right person.</a:t>
          </a:r>
        </a:p>
      </dgm:t>
    </dgm:pt>
    <dgm:pt modelId="{FFBF01DE-E930-4862-A411-E1CD463CF3E6}" type="parTrans" cxnId="{643C399B-4062-46A8-AB30-D90B34330272}">
      <dgm:prSet/>
      <dgm:spPr/>
      <dgm:t>
        <a:bodyPr/>
        <a:lstStyle/>
        <a:p>
          <a:endParaRPr lang="en-US"/>
        </a:p>
      </dgm:t>
    </dgm:pt>
    <dgm:pt modelId="{86058711-520B-46D0-AEAE-F90D1EB0984D}" type="sibTrans" cxnId="{643C399B-4062-46A8-AB30-D90B34330272}">
      <dgm:prSet/>
      <dgm:spPr/>
      <dgm:t>
        <a:bodyPr/>
        <a:lstStyle/>
        <a:p>
          <a:endParaRPr lang="en-US"/>
        </a:p>
      </dgm:t>
    </dgm:pt>
    <dgm:pt modelId="{D9324AF9-ED3A-4820-AEE5-5BB80CF6C7FD}">
      <dgm:prSet/>
      <dgm:spPr/>
      <dgm:t>
        <a:bodyPr/>
        <a:lstStyle/>
        <a:p>
          <a:r>
            <a:rPr lang="en-US"/>
            <a:t>Use accurate language: typical phrases loss, departed, gone etc. are confusing. Use dead, death and dying: these make more sense</a:t>
          </a:r>
        </a:p>
      </dgm:t>
    </dgm:pt>
    <dgm:pt modelId="{FECA3BA0-CC02-44F3-8053-28BD6A648A11}" type="parTrans" cxnId="{14E4C493-DE9B-4728-A651-B02470314719}">
      <dgm:prSet/>
      <dgm:spPr/>
      <dgm:t>
        <a:bodyPr/>
        <a:lstStyle/>
        <a:p>
          <a:endParaRPr lang="en-US"/>
        </a:p>
      </dgm:t>
    </dgm:pt>
    <dgm:pt modelId="{65BEAA45-58D9-42E7-BDD0-5A85B1B527F9}" type="sibTrans" cxnId="{14E4C493-DE9B-4728-A651-B02470314719}">
      <dgm:prSet/>
      <dgm:spPr/>
      <dgm:t>
        <a:bodyPr/>
        <a:lstStyle/>
        <a:p>
          <a:endParaRPr lang="en-US"/>
        </a:p>
      </dgm:t>
    </dgm:pt>
    <dgm:pt modelId="{8E30B021-9809-44D3-BA72-0250AD149340}">
      <dgm:prSet/>
      <dgm:spPr/>
      <dgm:t>
        <a:bodyPr/>
        <a:lstStyle/>
        <a:p>
          <a:r>
            <a:rPr lang="en-US"/>
            <a:t>Some children will want to ask questions that they feel unable to ask their grieving parents. Is there a trusted family friend that they could talk to?</a:t>
          </a:r>
        </a:p>
      </dgm:t>
    </dgm:pt>
    <dgm:pt modelId="{7A089989-C25C-40E3-BD4E-9963460693EA}" type="parTrans" cxnId="{A6B30B35-C115-4245-9561-ECA8275E1D1D}">
      <dgm:prSet/>
      <dgm:spPr/>
      <dgm:t>
        <a:bodyPr/>
        <a:lstStyle/>
        <a:p>
          <a:endParaRPr lang="en-US"/>
        </a:p>
      </dgm:t>
    </dgm:pt>
    <dgm:pt modelId="{814A1576-6D37-417F-8F02-2FF5ECF2CA50}" type="sibTrans" cxnId="{A6B30B35-C115-4245-9561-ECA8275E1D1D}">
      <dgm:prSet/>
      <dgm:spPr/>
      <dgm:t>
        <a:bodyPr/>
        <a:lstStyle/>
        <a:p>
          <a:endParaRPr lang="en-US"/>
        </a:p>
      </dgm:t>
    </dgm:pt>
    <dgm:pt modelId="{46D808DB-A387-4909-BFE7-890EA6401EE0}" type="pres">
      <dgm:prSet presAssocID="{A5E35291-B4DB-48EA-96AB-FCDB57A21BE2}" presName="root" presStyleCnt="0">
        <dgm:presLayoutVars>
          <dgm:dir/>
          <dgm:resizeHandles val="exact"/>
        </dgm:presLayoutVars>
      </dgm:prSet>
      <dgm:spPr/>
    </dgm:pt>
    <dgm:pt modelId="{6799A08C-D46A-45B4-83E7-ADA377034827}" type="pres">
      <dgm:prSet presAssocID="{A5E35291-B4DB-48EA-96AB-FCDB57A21BE2}" presName="container" presStyleCnt="0">
        <dgm:presLayoutVars>
          <dgm:dir/>
          <dgm:resizeHandles val="exact"/>
        </dgm:presLayoutVars>
      </dgm:prSet>
      <dgm:spPr/>
    </dgm:pt>
    <dgm:pt modelId="{1591B31A-5F91-4C34-95E5-C2774523129A}" type="pres">
      <dgm:prSet presAssocID="{5C6E08C2-B406-4092-8758-9EB6C35DE9E2}" presName="compNode" presStyleCnt="0"/>
      <dgm:spPr/>
    </dgm:pt>
    <dgm:pt modelId="{0CD9EAAD-4072-4F34-B2A3-103324587248}" type="pres">
      <dgm:prSet presAssocID="{5C6E08C2-B406-4092-8758-9EB6C35DE9E2}" presName="iconBgRect" presStyleLbl="bgShp" presStyleIdx="0" presStyleCnt="5"/>
      <dgm:spPr/>
    </dgm:pt>
    <dgm:pt modelId="{B11C6C0C-DBA9-4552-8A9B-487FFBA8CF29}" type="pres">
      <dgm:prSet presAssocID="{5C6E08C2-B406-4092-8758-9EB6C35DE9E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with Solid Fill"/>
        </a:ext>
      </dgm:extLst>
    </dgm:pt>
    <dgm:pt modelId="{8994C4DC-1CDB-48B4-9B4B-BE1D582A131C}" type="pres">
      <dgm:prSet presAssocID="{5C6E08C2-B406-4092-8758-9EB6C35DE9E2}" presName="spaceRect" presStyleCnt="0"/>
      <dgm:spPr/>
    </dgm:pt>
    <dgm:pt modelId="{F39B7686-444B-4B9C-BBF2-BB327E3A0B39}" type="pres">
      <dgm:prSet presAssocID="{5C6E08C2-B406-4092-8758-9EB6C35DE9E2}" presName="textRect" presStyleLbl="revTx" presStyleIdx="0" presStyleCnt="5">
        <dgm:presLayoutVars>
          <dgm:chMax val="1"/>
          <dgm:chPref val="1"/>
        </dgm:presLayoutVars>
      </dgm:prSet>
      <dgm:spPr/>
    </dgm:pt>
    <dgm:pt modelId="{B85B1160-2A90-44B2-B098-0EACCB75D4ED}" type="pres">
      <dgm:prSet presAssocID="{6E247B20-591E-4378-B4AC-B3D2CCD84F71}" presName="sibTrans" presStyleLbl="sibTrans2D1" presStyleIdx="0" presStyleCnt="0"/>
      <dgm:spPr/>
    </dgm:pt>
    <dgm:pt modelId="{52FA7A42-9826-44D1-B036-DB184914BB82}" type="pres">
      <dgm:prSet presAssocID="{1658D1CA-58CB-4ABC-9359-19C4BD546410}" presName="compNode" presStyleCnt="0"/>
      <dgm:spPr/>
    </dgm:pt>
    <dgm:pt modelId="{8DA4B7FE-1F73-4D33-B8DC-1A7B51BC1550}" type="pres">
      <dgm:prSet presAssocID="{1658D1CA-58CB-4ABC-9359-19C4BD546410}" presName="iconBgRect" presStyleLbl="bgShp" presStyleIdx="1" presStyleCnt="5"/>
      <dgm:spPr/>
    </dgm:pt>
    <dgm:pt modelId="{8F18C7FB-1B12-4B22-8CEB-A0D6139A7FEB}" type="pres">
      <dgm:prSet presAssocID="{1658D1CA-58CB-4ABC-9359-19C4BD54641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9A43FB44-1CC8-44BA-9574-3F91B0295CD7}" type="pres">
      <dgm:prSet presAssocID="{1658D1CA-58CB-4ABC-9359-19C4BD546410}" presName="spaceRect" presStyleCnt="0"/>
      <dgm:spPr/>
    </dgm:pt>
    <dgm:pt modelId="{5070DAB0-8156-4AB2-9C71-90F8602B3D61}" type="pres">
      <dgm:prSet presAssocID="{1658D1CA-58CB-4ABC-9359-19C4BD546410}" presName="textRect" presStyleLbl="revTx" presStyleIdx="1" presStyleCnt="5">
        <dgm:presLayoutVars>
          <dgm:chMax val="1"/>
          <dgm:chPref val="1"/>
        </dgm:presLayoutVars>
      </dgm:prSet>
      <dgm:spPr/>
    </dgm:pt>
    <dgm:pt modelId="{56C4EE8C-C0DC-46DF-AB01-6C0BF0E425F8}" type="pres">
      <dgm:prSet presAssocID="{9408830F-D470-4D97-8802-6EA5FB9C63D3}" presName="sibTrans" presStyleLbl="sibTrans2D1" presStyleIdx="0" presStyleCnt="0"/>
      <dgm:spPr/>
    </dgm:pt>
    <dgm:pt modelId="{9214F6E1-0726-4C83-B12A-F8745A3805E9}" type="pres">
      <dgm:prSet presAssocID="{8B274637-DC0C-4B11-B11D-E17C5E22F7B4}" presName="compNode" presStyleCnt="0"/>
      <dgm:spPr/>
    </dgm:pt>
    <dgm:pt modelId="{607275CD-FF1C-4706-9DA5-65C40E24841A}" type="pres">
      <dgm:prSet presAssocID="{8B274637-DC0C-4B11-B11D-E17C5E22F7B4}" presName="iconBgRect" presStyleLbl="bgShp" presStyleIdx="2" presStyleCnt="5"/>
      <dgm:spPr/>
    </dgm:pt>
    <dgm:pt modelId="{DEB772B8-D83A-4F26-8D9A-C83288342310}" type="pres">
      <dgm:prSet presAssocID="{8B274637-DC0C-4B11-B11D-E17C5E22F7B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970B3F91-78F2-42CE-A87D-AC80CC4CB19D}" type="pres">
      <dgm:prSet presAssocID="{8B274637-DC0C-4B11-B11D-E17C5E22F7B4}" presName="spaceRect" presStyleCnt="0"/>
      <dgm:spPr/>
    </dgm:pt>
    <dgm:pt modelId="{801555F1-4CA1-46C0-B68D-AC6D27B235EB}" type="pres">
      <dgm:prSet presAssocID="{8B274637-DC0C-4B11-B11D-E17C5E22F7B4}" presName="textRect" presStyleLbl="revTx" presStyleIdx="2" presStyleCnt="5">
        <dgm:presLayoutVars>
          <dgm:chMax val="1"/>
          <dgm:chPref val="1"/>
        </dgm:presLayoutVars>
      </dgm:prSet>
      <dgm:spPr/>
    </dgm:pt>
    <dgm:pt modelId="{F6222DAD-1D2E-4A44-B2AA-DE907CE2CF4F}" type="pres">
      <dgm:prSet presAssocID="{86058711-520B-46D0-AEAE-F90D1EB0984D}" presName="sibTrans" presStyleLbl="sibTrans2D1" presStyleIdx="0" presStyleCnt="0"/>
      <dgm:spPr/>
    </dgm:pt>
    <dgm:pt modelId="{3E0062FF-E88B-4D55-8C61-4645A98E114D}" type="pres">
      <dgm:prSet presAssocID="{D9324AF9-ED3A-4820-AEE5-5BB80CF6C7FD}" presName="compNode" presStyleCnt="0"/>
      <dgm:spPr/>
    </dgm:pt>
    <dgm:pt modelId="{30630A68-1BB4-4550-9397-3EE68DAE031F}" type="pres">
      <dgm:prSet presAssocID="{D9324AF9-ED3A-4820-AEE5-5BB80CF6C7FD}" presName="iconBgRect" presStyleLbl="bgShp" presStyleIdx="3" presStyleCnt="5"/>
      <dgm:spPr/>
    </dgm:pt>
    <dgm:pt modelId="{546A566D-97C9-42F4-8105-98B639D0CEEC}" type="pres">
      <dgm:prSet presAssocID="{D9324AF9-ED3A-4820-AEE5-5BB80CF6C7F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CCAFB441-9D41-4356-A369-91DED5A26359}" type="pres">
      <dgm:prSet presAssocID="{D9324AF9-ED3A-4820-AEE5-5BB80CF6C7FD}" presName="spaceRect" presStyleCnt="0"/>
      <dgm:spPr/>
    </dgm:pt>
    <dgm:pt modelId="{A2BE5985-3858-4434-B30A-F3B8A236A87E}" type="pres">
      <dgm:prSet presAssocID="{D9324AF9-ED3A-4820-AEE5-5BB80CF6C7FD}" presName="textRect" presStyleLbl="revTx" presStyleIdx="3" presStyleCnt="5">
        <dgm:presLayoutVars>
          <dgm:chMax val="1"/>
          <dgm:chPref val="1"/>
        </dgm:presLayoutVars>
      </dgm:prSet>
      <dgm:spPr/>
    </dgm:pt>
    <dgm:pt modelId="{DD01063B-16BB-46E2-8269-619D1099618A}" type="pres">
      <dgm:prSet presAssocID="{65BEAA45-58D9-42E7-BDD0-5A85B1B527F9}" presName="sibTrans" presStyleLbl="sibTrans2D1" presStyleIdx="0" presStyleCnt="0"/>
      <dgm:spPr/>
    </dgm:pt>
    <dgm:pt modelId="{260C07B1-454A-4537-ACB9-F0B9BB0DA98E}" type="pres">
      <dgm:prSet presAssocID="{8E30B021-9809-44D3-BA72-0250AD149340}" presName="compNode" presStyleCnt="0"/>
      <dgm:spPr/>
    </dgm:pt>
    <dgm:pt modelId="{253525E7-0DDE-49D2-AACD-DEADF3C68E7D}" type="pres">
      <dgm:prSet presAssocID="{8E30B021-9809-44D3-BA72-0250AD149340}" presName="iconBgRect" presStyleLbl="bgShp" presStyleIdx="4" presStyleCnt="5"/>
      <dgm:spPr/>
    </dgm:pt>
    <dgm:pt modelId="{3070995F-A8F3-4AA5-8746-AFB8CF863897}" type="pres">
      <dgm:prSet presAssocID="{8E30B021-9809-44D3-BA72-0250AD14934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ent and Child"/>
        </a:ext>
      </dgm:extLst>
    </dgm:pt>
    <dgm:pt modelId="{10BE8515-E2AA-4985-BDA3-78BCBAA9E5D7}" type="pres">
      <dgm:prSet presAssocID="{8E30B021-9809-44D3-BA72-0250AD149340}" presName="spaceRect" presStyleCnt="0"/>
      <dgm:spPr/>
    </dgm:pt>
    <dgm:pt modelId="{4D3B6F05-9F58-4D88-992A-2819538EB0DD}" type="pres">
      <dgm:prSet presAssocID="{8E30B021-9809-44D3-BA72-0250AD149340}" presName="textRect" presStyleLbl="revTx" presStyleIdx="4" presStyleCnt="5">
        <dgm:presLayoutVars>
          <dgm:chMax val="1"/>
          <dgm:chPref val="1"/>
        </dgm:presLayoutVars>
      </dgm:prSet>
      <dgm:spPr/>
    </dgm:pt>
  </dgm:ptLst>
  <dgm:cxnLst>
    <dgm:cxn modelId="{58D77514-27C3-45F8-8E37-284791EF3B77}" type="presOf" srcId="{5C6E08C2-B406-4092-8758-9EB6C35DE9E2}" destId="{F39B7686-444B-4B9C-BBF2-BB327E3A0B39}" srcOrd="0" destOrd="0" presId="urn:microsoft.com/office/officeart/2018/2/layout/IconCircleList"/>
    <dgm:cxn modelId="{478CB41B-8C8B-47B1-983D-447CC8B220D1}" type="presOf" srcId="{8B274637-DC0C-4B11-B11D-E17C5E22F7B4}" destId="{801555F1-4CA1-46C0-B68D-AC6D27B235EB}" srcOrd="0" destOrd="0" presId="urn:microsoft.com/office/officeart/2018/2/layout/IconCircleList"/>
    <dgm:cxn modelId="{946AD71C-6014-471B-A421-1E3B8F2560A4}" type="presOf" srcId="{9408830F-D470-4D97-8802-6EA5FB9C63D3}" destId="{56C4EE8C-C0DC-46DF-AB01-6C0BF0E425F8}" srcOrd="0" destOrd="0" presId="urn:microsoft.com/office/officeart/2018/2/layout/IconCircleList"/>
    <dgm:cxn modelId="{A6B30B35-C115-4245-9561-ECA8275E1D1D}" srcId="{A5E35291-B4DB-48EA-96AB-FCDB57A21BE2}" destId="{8E30B021-9809-44D3-BA72-0250AD149340}" srcOrd="4" destOrd="0" parTransId="{7A089989-C25C-40E3-BD4E-9963460693EA}" sibTransId="{814A1576-6D37-417F-8F02-2FF5ECF2CA50}"/>
    <dgm:cxn modelId="{EC297053-3CAC-4F1D-9020-223A6EEAB9BB}" type="presOf" srcId="{86058711-520B-46D0-AEAE-F90D1EB0984D}" destId="{F6222DAD-1D2E-4A44-B2AA-DE907CE2CF4F}" srcOrd="0" destOrd="0" presId="urn:microsoft.com/office/officeart/2018/2/layout/IconCircleList"/>
    <dgm:cxn modelId="{BAFBD456-4151-4690-AFC4-3FB150B0E3B0}" type="presOf" srcId="{8E30B021-9809-44D3-BA72-0250AD149340}" destId="{4D3B6F05-9F58-4D88-992A-2819538EB0DD}" srcOrd="0" destOrd="0" presId="urn:microsoft.com/office/officeart/2018/2/layout/IconCircleList"/>
    <dgm:cxn modelId="{EF488C6A-19EA-4A2F-94D3-5D8C427FC8D8}" type="presOf" srcId="{1658D1CA-58CB-4ABC-9359-19C4BD546410}" destId="{5070DAB0-8156-4AB2-9C71-90F8602B3D61}" srcOrd="0" destOrd="0" presId="urn:microsoft.com/office/officeart/2018/2/layout/IconCircleList"/>
    <dgm:cxn modelId="{14263170-A926-4323-ACDC-266BCAF17055}" type="presOf" srcId="{A5E35291-B4DB-48EA-96AB-FCDB57A21BE2}" destId="{46D808DB-A387-4909-BFE7-890EA6401EE0}" srcOrd="0" destOrd="0" presId="urn:microsoft.com/office/officeart/2018/2/layout/IconCircleList"/>
    <dgm:cxn modelId="{14E4C493-DE9B-4728-A651-B02470314719}" srcId="{A5E35291-B4DB-48EA-96AB-FCDB57A21BE2}" destId="{D9324AF9-ED3A-4820-AEE5-5BB80CF6C7FD}" srcOrd="3" destOrd="0" parTransId="{FECA3BA0-CC02-44F3-8053-28BD6A648A11}" sibTransId="{65BEAA45-58D9-42E7-BDD0-5A85B1B527F9}"/>
    <dgm:cxn modelId="{38163B99-2D70-4126-851C-0C9AABE2282A}" type="presOf" srcId="{D9324AF9-ED3A-4820-AEE5-5BB80CF6C7FD}" destId="{A2BE5985-3858-4434-B30A-F3B8A236A87E}" srcOrd="0" destOrd="0" presId="urn:microsoft.com/office/officeart/2018/2/layout/IconCircleList"/>
    <dgm:cxn modelId="{643C399B-4062-46A8-AB30-D90B34330272}" srcId="{A5E35291-B4DB-48EA-96AB-FCDB57A21BE2}" destId="{8B274637-DC0C-4B11-B11D-E17C5E22F7B4}" srcOrd="2" destOrd="0" parTransId="{FFBF01DE-E930-4862-A411-E1CD463CF3E6}" sibTransId="{86058711-520B-46D0-AEAE-F90D1EB0984D}"/>
    <dgm:cxn modelId="{86FB889C-3F33-45DC-83F0-A14DCC0FE925}" srcId="{A5E35291-B4DB-48EA-96AB-FCDB57A21BE2}" destId="{5C6E08C2-B406-4092-8758-9EB6C35DE9E2}" srcOrd="0" destOrd="0" parTransId="{4E534DB1-198A-4558-B6B6-94FD8CBDC943}" sibTransId="{6E247B20-591E-4378-B4AC-B3D2CCD84F71}"/>
    <dgm:cxn modelId="{452DF2A3-3E61-455E-8A18-4497EBA6230F}" type="presOf" srcId="{6E247B20-591E-4378-B4AC-B3D2CCD84F71}" destId="{B85B1160-2A90-44B2-B098-0EACCB75D4ED}" srcOrd="0" destOrd="0" presId="urn:microsoft.com/office/officeart/2018/2/layout/IconCircleList"/>
    <dgm:cxn modelId="{951B08CD-DC1F-452D-AD34-998B68AF288C}" srcId="{A5E35291-B4DB-48EA-96AB-FCDB57A21BE2}" destId="{1658D1CA-58CB-4ABC-9359-19C4BD546410}" srcOrd="1" destOrd="0" parTransId="{9152BAB7-E0A0-4DEF-A644-F999456D0553}" sibTransId="{9408830F-D470-4D97-8802-6EA5FB9C63D3}"/>
    <dgm:cxn modelId="{6EBB0DF8-17EB-4D56-9AAE-97E92BABE0A4}" type="presOf" srcId="{65BEAA45-58D9-42E7-BDD0-5A85B1B527F9}" destId="{DD01063B-16BB-46E2-8269-619D1099618A}" srcOrd="0" destOrd="0" presId="urn:microsoft.com/office/officeart/2018/2/layout/IconCircleList"/>
    <dgm:cxn modelId="{2048C90A-2C11-423A-B32D-8CB37480C746}" type="presParOf" srcId="{46D808DB-A387-4909-BFE7-890EA6401EE0}" destId="{6799A08C-D46A-45B4-83E7-ADA377034827}" srcOrd="0" destOrd="0" presId="urn:microsoft.com/office/officeart/2018/2/layout/IconCircleList"/>
    <dgm:cxn modelId="{57A87675-41D0-4D97-A464-11A93661811A}" type="presParOf" srcId="{6799A08C-D46A-45B4-83E7-ADA377034827}" destId="{1591B31A-5F91-4C34-95E5-C2774523129A}" srcOrd="0" destOrd="0" presId="urn:microsoft.com/office/officeart/2018/2/layout/IconCircleList"/>
    <dgm:cxn modelId="{1D2BCF24-E426-4ACF-A75D-58995E445F78}" type="presParOf" srcId="{1591B31A-5F91-4C34-95E5-C2774523129A}" destId="{0CD9EAAD-4072-4F34-B2A3-103324587248}" srcOrd="0" destOrd="0" presId="urn:microsoft.com/office/officeart/2018/2/layout/IconCircleList"/>
    <dgm:cxn modelId="{90689758-0974-4A97-9D7F-D57DDBDE70CF}" type="presParOf" srcId="{1591B31A-5F91-4C34-95E5-C2774523129A}" destId="{B11C6C0C-DBA9-4552-8A9B-487FFBA8CF29}" srcOrd="1" destOrd="0" presId="urn:microsoft.com/office/officeart/2018/2/layout/IconCircleList"/>
    <dgm:cxn modelId="{4B266ED7-D528-42D1-82A7-85B8CA3FF955}" type="presParOf" srcId="{1591B31A-5F91-4C34-95E5-C2774523129A}" destId="{8994C4DC-1CDB-48B4-9B4B-BE1D582A131C}" srcOrd="2" destOrd="0" presId="urn:microsoft.com/office/officeart/2018/2/layout/IconCircleList"/>
    <dgm:cxn modelId="{27596FED-4B83-4DEA-BF19-6228C89B3EA2}" type="presParOf" srcId="{1591B31A-5F91-4C34-95E5-C2774523129A}" destId="{F39B7686-444B-4B9C-BBF2-BB327E3A0B39}" srcOrd="3" destOrd="0" presId="urn:microsoft.com/office/officeart/2018/2/layout/IconCircleList"/>
    <dgm:cxn modelId="{88946BC0-55C5-4DAB-B9E8-CCD28A45BC44}" type="presParOf" srcId="{6799A08C-D46A-45B4-83E7-ADA377034827}" destId="{B85B1160-2A90-44B2-B098-0EACCB75D4ED}" srcOrd="1" destOrd="0" presId="urn:microsoft.com/office/officeart/2018/2/layout/IconCircleList"/>
    <dgm:cxn modelId="{4D028B7B-3885-4119-9469-9F7341E0BB0D}" type="presParOf" srcId="{6799A08C-D46A-45B4-83E7-ADA377034827}" destId="{52FA7A42-9826-44D1-B036-DB184914BB82}" srcOrd="2" destOrd="0" presId="urn:microsoft.com/office/officeart/2018/2/layout/IconCircleList"/>
    <dgm:cxn modelId="{28F15812-8958-41A6-8B64-FBA9F27D2CD6}" type="presParOf" srcId="{52FA7A42-9826-44D1-B036-DB184914BB82}" destId="{8DA4B7FE-1F73-4D33-B8DC-1A7B51BC1550}" srcOrd="0" destOrd="0" presId="urn:microsoft.com/office/officeart/2018/2/layout/IconCircleList"/>
    <dgm:cxn modelId="{41269374-743C-4687-BF7A-54304B7364DF}" type="presParOf" srcId="{52FA7A42-9826-44D1-B036-DB184914BB82}" destId="{8F18C7FB-1B12-4B22-8CEB-A0D6139A7FEB}" srcOrd="1" destOrd="0" presId="urn:microsoft.com/office/officeart/2018/2/layout/IconCircleList"/>
    <dgm:cxn modelId="{793F36E8-B248-48C4-A769-64EFF3E23AE4}" type="presParOf" srcId="{52FA7A42-9826-44D1-B036-DB184914BB82}" destId="{9A43FB44-1CC8-44BA-9574-3F91B0295CD7}" srcOrd="2" destOrd="0" presId="urn:microsoft.com/office/officeart/2018/2/layout/IconCircleList"/>
    <dgm:cxn modelId="{97E697AF-F272-4AFB-97FF-E0EC4ADDA770}" type="presParOf" srcId="{52FA7A42-9826-44D1-B036-DB184914BB82}" destId="{5070DAB0-8156-4AB2-9C71-90F8602B3D61}" srcOrd="3" destOrd="0" presId="urn:microsoft.com/office/officeart/2018/2/layout/IconCircleList"/>
    <dgm:cxn modelId="{5BA526EA-C6C1-4125-BE95-05927AA31807}" type="presParOf" srcId="{6799A08C-D46A-45B4-83E7-ADA377034827}" destId="{56C4EE8C-C0DC-46DF-AB01-6C0BF0E425F8}" srcOrd="3" destOrd="0" presId="urn:microsoft.com/office/officeart/2018/2/layout/IconCircleList"/>
    <dgm:cxn modelId="{9D40C089-59FA-4D77-9934-DBE3AF7A856C}" type="presParOf" srcId="{6799A08C-D46A-45B4-83E7-ADA377034827}" destId="{9214F6E1-0726-4C83-B12A-F8745A3805E9}" srcOrd="4" destOrd="0" presId="urn:microsoft.com/office/officeart/2018/2/layout/IconCircleList"/>
    <dgm:cxn modelId="{0CD5E6CA-FABD-40D2-8208-3B055C9A57DE}" type="presParOf" srcId="{9214F6E1-0726-4C83-B12A-F8745A3805E9}" destId="{607275CD-FF1C-4706-9DA5-65C40E24841A}" srcOrd="0" destOrd="0" presId="urn:microsoft.com/office/officeart/2018/2/layout/IconCircleList"/>
    <dgm:cxn modelId="{F881EF24-3852-40C3-9FBB-1E139FAC3731}" type="presParOf" srcId="{9214F6E1-0726-4C83-B12A-F8745A3805E9}" destId="{DEB772B8-D83A-4F26-8D9A-C83288342310}" srcOrd="1" destOrd="0" presId="urn:microsoft.com/office/officeart/2018/2/layout/IconCircleList"/>
    <dgm:cxn modelId="{4BE7D5A4-278E-41B6-98A3-FD04D09B385A}" type="presParOf" srcId="{9214F6E1-0726-4C83-B12A-F8745A3805E9}" destId="{970B3F91-78F2-42CE-A87D-AC80CC4CB19D}" srcOrd="2" destOrd="0" presId="urn:microsoft.com/office/officeart/2018/2/layout/IconCircleList"/>
    <dgm:cxn modelId="{DE862C49-9961-4C65-9ADB-4818B721C543}" type="presParOf" srcId="{9214F6E1-0726-4C83-B12A-F8745A3805E9}" destId="{801555F1-4CA1-46C0-B68D-AC6D27B235EB}" srcOrd="3" destOrd="0" presId="urn:microsoft.com/office/officeart/2018/2/layout/IconCircleList"/>
    <dgm:cxn modelId="{A5BF24DD-2A9C-414E-9BC8-BAEB9F35330E}" type="presParOf" srcId="{6799A08C-D46A-45B4-83E7-ADA377034827}" destId="{F6222DAD-1D2E-4A44-B2AA-DE907CE2CF4F}" srcOrd="5" destOrd="0" presId="urn:microsoft.com/office/officeart/2018/2/layout/IconCircleList"/>
    <dgm:cxn modelId="{4B09AA72-9D82-4E33-AC82-AC26DDA6C00B}" type="presParOf" srcId="{6799A08C-D46A-45B4-83E7-ADA377034827}" destId="{3E0062FF-E88B-4D55-8C61-4645A98E114D}" srcOrd="6" destOrd="0" presId="urn:microsoft.com/office/officeart/2018/2/layout/IconCircleList"/>
    <dgm:cxn modelId="{7A0A6C11-7537-4882-9519-579A73B6AA9F}" type="presParOf" srcId="{3E0062FF-E88B-4D55-8C61-4645A98E114D}" destId="{30630A68-1BB4-4550-9397-3EE68DAE031F}" srcOrd="0" destOrd="0" presId="urn:microsoft.com/office/officeart/2018/2/layout/IconCircleList"/>
    <dgm:cxn modelId="{CCD86F20-1AC4-4FD5-B565-A735FB0026D4}" type="presParOf" srcId="{3E0062FF-E88B-4D55-8C61-4645A98E114D}" destId="{546A566D-97C9-42F4-8105-98B639D0CEEC}" srcOrd="1" destOrd="0" presId="urn:microsoft.com/office/officeart/2018/2/layout/IconCircleList"/>
    <dgm:cxn modelId="{898BFA27-C0B3-4750-B379-5D586DDEC340}" type="presParOf" srcId="{3E0062FF-E88B-4D55-8C61-4645A98E114D}" destId="{CCAFB441-9D41-4356-A369-91DED5A26359}" srcOrd="2" destOrd="0" presId="urn:microsoft.com/office/officeart/2018/2/layout/IconCircleList"/>
    <dgm:cxn modelId="{A95E4F5A-A3D7-4994-BC22-52692F727521}" type="presParOf" srcId="{3E0062FF-E88B-4D55-8C61-4645A98E114D}" destId="{A2BE5985-3858-4434-B30A-F3B8A236A87E}" srcOrd="3" destOrd="0" presId="urn:microsoft.com/office/officeart/2018/2/layout/IconCircleList"/>
    <dgm:cxn modelId="{D2B205A8-0B13-45A5-8E36-3F8A4713938F}" type="presParOf" srcId="{6799A08C-D46A-45B4-83E7-ADA377034827}" destId="{DD01063B-16BB-46E2-8269-619D1099618A}" srcOrd="7" destOrd="0" presId="urn:microsoft.com/office/officeart/2018/2/layout/IconCircleList"/>
    <dgm:cxn modelId="{9C43FC3E-AFF7-431C-BF6B-482369681E2C}" type="presParOf" srcId="{6799A08C-D46A-45B4-83E7-ADA377034827}" destId="{260C07B1-454A-4537-ACB9-F0B9BB0DA98E}" srcOrd="8" destOrd="0" presId="urn:microsoft.com/office/officeart/2018/2/layout/IconCircleList"/>
    <dgm:cxn modelId="{14B6C9FC-E5E2-42FA-91E2-6C83151AC0D1}" type="presParOf" srcId="{260C07B1-454A-4537-ACB9-F0B9BB0DA98E}" destId="{253525E7-0DDE-49D2-AACD-DEADF3C68E7D}" srcOrd="0" destOrd="0" presId="urn:microsoft.com/office/officeart/2018/2/layout/IconCircleList"/>
    <dgm:cxn modelId="{D51E569E-D3FE-44C0-BBC7-301485517996}" type="presParOf" srcId="{260C07B1-454A-4537-ACB9-F0B9BB0DA98E}" destId="{3070995F-A8F3-4AA5-8746-AFB8CF863897}" srcOrd="1" destOrd="0" presId="urn:microsoft.com/office/officeart/2018/2/layout/IconCircleList"/>
    <dgm:cxn modelId="{74016A5A-8520-4412-BA0C-D1F49D433751}" type="presParOf" srcId="{260C07B1-454A-4537-ACB9-F0B9BB0DA98E}" destId="{10BE8515-E2AA-4985-BDA3-78BCBAA9E5D7}" srcOrd="2" destOrd="0" presId="urn:microsoft.com/office/officeart/2018/2/layout/IconCircleList"/>
    <dgm:cxn modelId="{7E302A0B-E50A-4CAB-B698-E9835A34A815}" type="presParOf" srcId="{260C07B1-454A-4537-ACB9-F0B9BB0DA98E}" destId="{4D3B6F05-9F58-4D88-992A-2819538EB0D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09B7E1-3EC4-48D1-A888-6DE822FCA31B}"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AB488AE-6DF4-4802-826F-85E9594ED094}">
      <dgm:prSet/>
      <dgm:spPr/>
      <dgm:t>
        <a:bodyPr/>
        <a:lstStyle/>
        <a:p>
          <a:pPr>
            <a:lnSpc>
              <a:spcPct val="100000"/>
            </a:lnSpc>
          </a:pPr>
          <a:r>
            <a:rPr lang="en-US"/>
            <a:t>Younger pupils do not understand the permanence of death: this happens around age 7</a:t>
          </a:r>
        </a:p>
      </dgm:t>
    </dgm:pt>
    <dgm:pt modelId="{4C04096F-9E29-4C12-8B23-33E53CA875F7}" type="parTrans" cxnId="{B9A815BB-7F18-4C36-B655-587252428EF4}">
      <dgm:prSet/>
      <dgm:spPr/>
      <dgm:t>
        <a:bodyPr/>
        <a:lstStyle/>
        <a:p>
          <a:endParaRPr lang="en-US"/>
        </a:p>
      </dgm:t>
    </dgm:pt>
    <dgm:pt modelId="{7994018C-197A-4BB0-ACD0-84298086B975}" type="sibTrans" cxnId="{B9A815BB-7F18-4C36-B655-587252428EF4}">
      <dgm:prSet/>
      <dgm:spPr/>
      <dgm:t>
        <a:bodyPr/>
        <a:lstStyle/>
        <a:p>
          <a:pPr>
            <a:lnSpc>
              <a:spcPct val="100000"/>
            </a:lnSpc>
          </a:pPr>
          <a:endParaRPr lang="en-US"/>
        </a:p>
      </dgm:t>
    </dgm:pt>
    <dgm:pt modelId="{477942C8-8FA6-411A-872B-EAA2ADC1FEE7}">
      <dgm:prSet/>
      <dgm:spPr/>
      <dgm:t>
        <a:bodyPr/>
        <a:lstStyle/>
        <a:p>
          <a:pPr>
            <a:lnSpc>
              <a:spcPct val="100000"/>
            </a:lnSpc>
          </a:pPr>
          <a:r>
            <a:rPr lang="en-US"/>
            <a:t>Very young pupils will not have the language of emotions to express their feelings, you are more likely to see the feelings expressed in behavior.</a:t>
          </a:r>
        </a:p>
      </dgm:t>
    </dgm:pt>
    <dgm:pt modelId="{270DF57F-C8EE-4512-8A01-F6E6306E599E}" type="parTrans" cxnId="{221ACF68-699B-48A1-8073-1FDDC9E8BAE8}">
      <dgm:prSet/>
      <dgm:spPr/>
      <dgm:t>
        <a:bodyPr/>
        <a:lstStyle/>
        <a:p>
          <a:endParaRPr lang="en-US"/>
        </a:p>
      </dgm:t>
    </dgm:pt>
    <dgm:pt modelId="{9976E5EB-D21C-4AA3-ADBC-3C1AAED091A0}" type="sibTrans" cxnId="{221ACF68-699B-48A1-8073-1FDDC9E8BAE8}">
      <dgm:prSet/>
      <dgm:spPr/>
      <dgm:t>
        <a:bodyPr/>
        <a:lstStyle/>
        <a:p>
          <a:pPr>
            <a:lnSpc>
              <a:spcPct val="100000"/>
            </a:lnSpc>
          </a:pPr>
          <a:endParaRPr lang="en-US"/>
        </a:p>
      </dgm:t>
    </dgm:pt>
    <dgm:pt modelId="{EF851335-4153-1945-8FA3-FB3768CCD3E7}">
      <dgm:prSet/>
      <dgm:spPr/>
      <dgm:t>
        <a:bodyPr/>
        <a:lstStyle/>
        <a:p>
          <a:pPr>
            <a:lnSpc>
              <a:spcPct val="100000"/>
            </a:lnSpc>
          </a:pPr>
          <a:r>
            <a:rPr lang="en-GB"/>
            <a:t>2-5 years - interested but no sense of what death is</a:t>
          </a:r>
        </a:p>
      </dgm:t>
    </dgm:pt>
    <dgm:pt modelId="{380DBF29-3FA6-7A4F-895C-889172B28422}" type="parTrans" cxnId="{2DF00B9A-783A-F248-92C8-250FC06791D0}">
      <dgm:prSet/>
      <dgm:spPr/>
      <dgm:t>
        <a:bodyPr/>
        <a:lstStyle/>
        <a:p>
          <a:endParaRPr lang="en-GB"/>
        </a:p>
      </dgm:t>
    </dgm:pt>
    <dgm:pt modelId="{0D9A30FF-EFD6-2240-82E2-F778ED0C867A}" type="sibTrans" cxnId="{2DF00B9A-783A-F248-92C8-250FC06791D0}">
      <dgm:prSet/>
      <dgm:spPr/>
      <dgm:t>
        <a:bodyPr/>
        <a:lstStyle/>
        <a:p>
          <a:pPr>
            <a:lnSpc>
              <a:spcPct val="100000"/>
            </a:lnSpc>
          </a:pPr>
          <a:endParaRPr lang="en-GB"/>
        </a:p>
      </dgm:t>
    </dgm:pt>
    <dgm:pt modelId="{8D99EA89-E6C8-D142-BEA0-59474B175ADD}">
      <dgm:prSet/>
      <dgm:spPr/>
      <dgm:t>
        <a:bodyPr/>
        <a:lstStyle/>
        <a:p>
          <a:pPr>
            <a:lnSpc>
              <a:spcPct val="100000"/>
            </a:lnSpc>
          </a:pPr>
          <a:r>
            <a:rPr lang="en-GB"/>
            <a:t>5-8 years - magical thinking/ makes up stories about what has happened</a:t>
          </a:r>
        </a:p>
      </dgm:t>
    </dgm:pt>
    <dgm:pt modelId="{95FA81A8-FC83-1F4A-AC4F-4A2FB2D2CBFD}" type="parTrans" cxnId="{97AE9015-D802-694B-BB60-A9D568D53B5E}">
      <dgm:prSet/>
      <dgm:spPr/>
      <dgm:t>
        <a:bodyPr/>
        <a:lstStyle/>
        <a:p>
          <a:endParaRPr lang="en-GB"/>
        </a:p>
      </dgm:t>
    </dgm:pt>
    <dgm:pt modelId="{B10677E8-73A9-0340-B16D-4DBB0D6F4E35}" type="sibTrans" cxnId="{97AE9015-D802-694B-BB60-A9D568D53B5E}">
      <dgm:prSet/>
      <dgm:spPr/>
      <dgm:t>
        <a:bodyPr/>
        <a:lstStyle/>
        <a:p>
          <a:pPr>
            <a:lnSpc>
              <a:spcPct val="100000"/>
            </a:lnSpc>
          </a:pPr>
          <a:endParaRPr lang="en-GB"/>
        </a:p>
      </dgm:t>
    </dgm:pt>
    <dgm:pt modelId="{F83CCDE7-54B9-9D45-A5D1-16A8337D134E}">
      <dgm:prSet/>
      <dgm:spPr/>
      <dgm:t>
        <a:bodyPr/>
        <a:lstStyle/>
        <a:p>
          <a:pPr>
            <a:lnSpc>
              <a:spcPct val="100000"/>
            </a:lnSpc>
          </a:pPr>
          <a:r>
            <a:rPr lang="en-GB"/>
            <a:t>8-12 years - understands that death is permanent, social withdrawal can happen</a:t>
          </a:r>
        </a:p>
      </dgm:t>
    </dgm:pt>
    <dgm:pt modelId="{92BD60A8-2E34-8343-A02B-FFF2D621AC65}" type="parTrans" cxnId="{174D6FF7-50E2-ED49-BEE5-81CFDED53B56}">
      <dgm:prSet/>
      <dgm:spPr/>
      <dgm:t>
        <a:bodyPr/>
        <a:lstStyle/>
        <a:p>
          <a:endParaRPr lang="en-GB"/>
        </a:p>
      </dgm:t>
    </dgm:pt>
    <dgm:pt modelId="{B62D8570-38C5-C64D-8936-AA7F62143F0B}" type="sibTrans" cxnId="{174D6FF7-50E2-ED49-BEE5-81CFDED53B56}">
      <dgm:prSet/>
      <dgm:spPr/>
      <dgm:t>
        <a:bodyPr/>
        <a:lstStyle/>
        <a:p>
          <a:pPr>
            <a:lnSpc>
              <a:spcPct val="100000"/>
            </a:lnSpc>
          </a:pPr>
          <a:endParaRPr lang="en-GB"/>
        </a:p>
      </dgm:t>
    </dgm:pt>
    <dgm:pt modelId="{57DAF8B0-1268-1B47-A32C-0365A45F076D}">
      <dgm:prSet/>
      <dgm:spPr/>
      <dgm:t>
        <a:bodyPr/>
        <a:lstStyle/>
        <a:p>
          <a:pPr>
            <a:lnSpc>
              <a:spcPct val="100000"/>
            </a:lnSpc>
          </a:pPr>
          <a:r>
            <a:rPr lang="en-GB"/>
            <a:t>12+ years - </a:t>
          </a:r>
          <a:r>
            <a:rPr lang="en-GB" b="0" i="0"/>
            <a:t>puberty happens, already a time of change. Questions of mortality and risk taking behaviour can increase. Also the need to talk to someone outside the family unit.</a:t>
          </a:r>
          <a:endParaRPr lang="en-GB"/>
        </a:p>
      </dgm:t>
    </dgm:pt>
    <dgm:pt modelId="{73781096-A844-2840-92C4-355FFA171EF5}" type="parTrans" cxnId="{C297D12D-AA0F-C344-8C02-874542E88EA5}">
      <dgm:prSet/>
      <dgm:spPr/>
      <dgm:t>
        <a:bodyPr/>
        <a:lstStyle/>
        <a:p>
          <a:endParaRPr lang="en-GB"/>
        </a:p>
      </dgm:t>
    </dgm:pt>
    <dgm:pt modelId="{2AA2CE3A-CAA7-1C40-844E-77117585CEC5}" type="sibTrans" cxnId="{C297D12D-AA0F-C344-8C02-874542E88EA5}">
      <dgm:prSet/>
      <dgm:spPr/>
      <dgm:t>
        <a:bodyPr/>
        <a:lstStyle/>
        <a:p>
          <a:endParaRPr lang="en-GB"/>
        </a:p>
      </dgm:t>
    </dgm:pt>
    <dgm:pt modelId="{A7232EF7-8512-4772-B0E6-E706EF179392}" type="pres">
      <dgm:prSet presAssocID="{0409B7E1-3EC4-48D1-A888-6DE822FCA31B}" presName="root" presStyleCnt="0">
        <dgm:presLayoutVars>
          <dgm:dir/>
          <dgm:resizeHandles val="exact"/>
        </dgm:presLayoutVars>
      </dgm:prSet>
      <dgm:spPr/>
    </dgm:pt>
    <dgm:pt modelId="{C3EB3776-82FC-4B24-BCA4-05C00BAFB443}" type="pres">
      <dgm:prSet presAssocID="{0409B7E1-3EC4-48D1-A888-6DE822FCA31B}" presName="container" presStyleCnt="0">
        <dgm:presLayoutVars>
          <dgm:dir/>
          <dgm:resizeHandles val="exact"/>
        </dgm:presLayoutVars>
      </dgm:prSet>
      <dgm:spPr/>
    </dgm:pt>
    <dgm:pt modelId="{7441A06B-ECA3-4A23-AE44-AFD86DE07145}" type="pres">
      <dgm:prSet presAssocID="{4AB488AE-6DF4-4802-826F-85E9594ED094}" presName="compNode" presStyleCnt="0"/>
      <dgm:spPr/>
    </dgm:pt>
    <dgm:pt modelId="{3FED36BE-6116-4FC9-BA24-7389896CBC43}" type="pres">
      <dgm:prSet presAssocID="{4AB488AE-6DF4-4802-826F-85E9594ED094}" presName="iconBgRect" presStyleLbl="bgShp" presStyleIdx="0" presStyleCnt="6"/>
      <dgm:spPr/>
    </dgm:pt>
    <dgm:pt modelId="{86826AE6-C182-481F-9531-630D1FDDB7AE}" type="pres">
      <dgm:prSet presAssocID="{4AB488AE-6DF4-4802-826F-85E9594ED09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7E741906-F9A1-4369-8CE7-FF92AAD3ECC9}" type="pres">
      <dgm:prSet presAssocID="{4AB488AE-6DF4-4802-826F-85E9594ED094}" presName="spaceRect" presStyleCnt="0"/>
      <dgm:spPr/>
    </dgm:pt>
    <dgm:pt modelId="{2380CC02-4782-4873-873E-49DDD8EE2CCE}" type="pres">
      <dgm:prSet presAssocID="{4AB488AE-6DF4-4802-826F-85E9594ED094}" presName="textRect" presStyleLbl="revTx" presStyleIdx="0" presStyleCnt="6">
        <dgm:presLayoutVars>
          <dgm:chMax val="1"/>
          <dgm:chPref val="1"/>
        </dgm:presLayoutVars>
      </dgm:prSet>
      <dgm:spPr/>
    </dgm:pt>
    <dgm:pt modelId="{9B0D09A1-489D-4003-9582-879E7B707FCB}" type="pres">
      <dgm:prSet presAssocID="{7994018C-197A-4BB0-ACD0-84298086B975}" presName="sibTrans" presStyleLbl="sibTrans2D1" presStyleIdx="0" presStyleCnt="0"/>
      <dgm:spPr/>
    </dgm:pt>
    <dgm:pt modelId="{12E75FC3-F7BC-453F-980B-2CCA9F508AB8}" type="pres">
      <dgm:prSet presAssocID="{477942C8-8FA6-411A-872B-EAA2ADC1FEE7}" presName="compNode" presStyleCnt="0"/>
      <dgm:spPr/>
    </dgm:pt>
    <dgm:pt modelId="{8558B9A7-1859-4A09-B671-B38F9D8553B6}" type="pres">
      <dgm:prSet presAssocID="{477942C8-8FA6-411A-872B-EAA2ADC1FEE7}" presName="iconBgRect" presStyleLbl="bgShp" presStyleIdx="1" presStyleCnt="6"/>
      <dgm:spPr/>
    </dgm:pt>
    <dgm:pt modelId="{E7998CB5-463E-44AF-9C35-9C5147A56D66}" type="pres">
      <dgm:prSet presAssocID="{477942C8-8FA6-411A-872B-EAA2ADC1FEE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Face with Solid Fill"/>
        </a:ext>
      </dgm:extLst>
    </dgm:pt>
    <dgm:pt modelId="{C9443C64-2A39-4198-B32B-7873E7AD66DC}" type="pres">
      <dgm:prSet presAssocID="{477942C8-8FA6-411A-872B-EAA2ADC1FEE7}" presName="spaceRect" presStyleCnt="0"/>
      <dgm:spPr/>
    </dgm:pt>
    <dgm:pt modelId="{19C24879-CD5D-4902-B974-AA041ECAF9A5}" type="pres">
      <dgm:prSet presAssocID="{477942C8-8FA6-411A-872B-EAA2ADC1FEE7}" presName="textRect" presStyleLbl="revTx" presStyleIdx="1" presStyleCnt="6">
        <dgm:presLayoutVars>
          <dgm:chMax val="1"/>
          <dgm:chPref val="1"/>
        </dgm:presLayoutVars>
      </dgm:prSet>
      <dgm:spPr/>
    </dgm:pt>
    <dgm:pt modelId="{13A6B407-3EE6-46C0-8448-947AB7ADEF06}" type="pres">
      <dgm:prSet presAssocID="{9976E5EB-D21C-4AA3-ADBC-3C1AAED091A0}" presName="sibTrans" presStyleLbl="sibTrans2D1" presStyleIdx="0" presStyleCnt="0"/>
      <dgm:spPr/>
    </dgm:pt>
    <dgm:pt modelId="{52E076BC-D00C-406F-A174-21E62AB67FD1}" type="pres">
      <dgm:prSet presAssocID="{EF851335-4153-1945-8FA3-FB3768CCD3E7}" presName="compNode" presStyleCnt="0"/>
      <dgm:spPr/>
    </dgm:pt>
    <dgm:pt modelId="{8DD5646B-6CC5-4C37-BAA1-6DD08F723A1A}" type="pres">
      <dgm:prSet presAssocID="{EF851335-4153-1945-8FA3-FB3768CCD3E7}" presName="iconBgRect" presStyleLbl="bgShp" presStyleIdx="2" presStyleCnt="6"/>
      <dgm:spPr/>
    </dgm:pt>
    <dgm:pt modelId="{DDF173F1-00D6-44BC-BAED-99B550627A89}" type="pres">
      <dgm:prSet presAssocID="{EF851335-4153-1945-8FA3-FB3768CCD3E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CF88B123-3185-47CB-9613-5698E672715A}" type="pres">
      <dgm:prSet presAssocID="{EF851335-4153-1945-8FA3-FB3768CCD3E7}" presName="spaceRect" presStyleCnt="0"/>
      <dgm:spPr/>
    </dgm:pt>
    <dgm:pt modelId="{5A90B0C6-631C-4244-91DF-202897CFEB91}" type="pres">
      <dgm:prSet presAssocID="{EF851335-4153-1945-8FA3-FB3768CCD3E7}" presName="textRect" presStyleLbl="revTx" presStyleIdx="2" presStyleCnt="6">
        <dgm:presLayoutVars>
          <dgm:chMax val="1"/>
          <dgm:chPref val="1"/>
        </dgm:presLayoutVars>
      </dgm:prSet>
      <dgm:spPr/>
    </dgm:pt>
    <dgm:pt modelId="{9D7F2C52-2AA9-4B2A-A104-AC2B2D919E3E}" type="pres">
      <dgm:prSet presAssocID="{0D9A30FF-EFD6-2240-82E2-F778ED0C867A}" presName="sibTrans" presStyleLbl="sibTrans2D1" presStyleIdx="0" presStyleCnt="0"/>
      <dgm:spPr/>
    </dgm:pt>
    <dgm:pt modelId="{6F6764BB-8FA6-45D1-AA2B-427F0216C2E2}" type="pres">
      <dgm:prSet presAssocID="{8D99EA89-E6C8-D142-BEA0-59474B175ADD}" presName="compNode" presStyleCnt="0"/>
      <dgm:spPr/>
    </dgm:pt>
    <dgm:pt modelId="{238DA7D8-2090-4F99-A53E-3AC2EB9543E3}" type="pres">
      <dgm:prSet presAssocID="{8D99EA89-E6C8-D142-BEA0-59474B175ADD}" presName="iconBgRect" presStyleLbl="bgShp" presStyleIdx="3" presStyleCnt="6"/>
      <dgm:spPr/>
    </dgm:pt>
    <dgm:pt modelId="{79148E39-747D-42E3-A618-81337C3D0325}" type="pres">
      <dgm:prSet presAssocID="{8D99EA89-E6C8-D142-BEA0-59474B175AD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C20496A-362C-4D7C-93AB-4E6E085F70DD}" type="pres">
      <dgm:prSet presAssocID="{8D99EA89-E6C8-D142-BEA0-59474B175ADD}" presName="spaceRect" presStyleCnt="0"/>
      <dgm:spPr/>
    </dgm:pt>
    <dgm:pt modelId="{787573C5-8896-45DF-A533-46444B6289C5}" type="pres">
      <dgm:prSet presAssocID="{8D99EA89-E6C8-D142-BEA0-59474B175ADD}" presName="textRect" presStyleLbl="revTx" presStyleIdx="3" presStyleCnt="6">
        <dgm:presLayoutVars>
          <dgm:chMax val="1"/>
          <dgm:chPref val="1"/>
        </dgm:presLayoutVars>
      </dgm:prSet>
      <dgm:spPr/>
    </dgm:pt>
    <dgm:pt modelId="{5166F868-5106-4715-8BEF-2784E476CD97}" type="pres">
      <dgm:prSet presAssocID="{B10677E8-73A9-0340-B16D-4DBB0D6F4E35}" presName="sibTrans" presStyleLbl="sibTrans2D1" presStyleIdx="0" presStyleCnt="0"/>
      <dgm:spPr/>
    </dgm:pt>
    <dgm:pt modelId="{479A8DB6-D9F4-4D13-9E1E-94E43A5F2599}" type="pres">
      <dgm:prSet presAssocID="{F83CCDE7-54B9-9D45-A5D1-16A8337D134E}" presName="compNode" presStyleCnt="0"/>
      <dgm:spPr/>
    </dgm:pt>
    <dgm:pt modelId="{ECAC6B40-92E0-487E-B274-52439BDD2717}" type="pres">
      <dgm:prSet presAssocID="{F83CCDE7-54B9-9D45-A5D1-16A8337D134E}" presName="iconBgRect" presStyleLbl="bgShp" presStyleIdx="4" presStyleCnt="6"/>
      <dgm:spPr/>
    </dgm:pt>
    <dgm:pt modelId="{60D764DC-86AB-4096-BCD8-AFCC701A21A9}" type="pres">
      <dgm:prSet presAssocID="{F83CCDE7-54B9-9D45-A5D1-16A8337D134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lle"/>
        </a:ext>
      </dgm:extLst>
    </dgm:pt>
    <dgm:pt modelId="{25BB666B-7256-4914-A1DB-E03BE9B2DD9E}" type="pres">
      <dgm:prSet presAssocID="{F83CCDE7-54B9-9D45-A5D1-16A8337D134E}" presName="spaceRect" presStyleCnt="0"/>
      <dgm:spPr/>
    </dgm:pt>
    <dgm:pt modelId="{1652D210-4BA5-4C20-969E-082C02A96AAD}" type="pres">
      <dgm:prSet presAssocID="{F83CCDE7-54B9-9D45-A5D1-16A8337D134E}" presName="textRect" presStyleLbl="revTx" presStyleIdx="4" presStyleCnt="6">
        <dgm:presLayoutVars>
          <dgm:chMax val="1"/>
          <dgm:chPref val="1"/>
        </dgm:presLayoutVars>
      </dgm:prSet>
      <dgm:spPr/>
    </dgm:pt>
    <dgm:pt modelId="{ECC0D0FC-B3F7-49A1-B863-59CBA0161E1A}" type="pres">
      <dgm:prSet presAssocID="{B62D8570-38C5-C64D-8936-AA7F62143F0B}" presName="sibTrans" presStyleLbl="sibTrans2D1" presStyleIdx="0" presStyleCnt="0"/>
      <dgm:spPr/>
    </dgm:pt>
    <dgm:pt modelId="{61903C52-2140-4B34-BE09-30505668D967}" type="pres">
      <dgm:prSet presAssocID="{57DAF8B0-1268-1B47-A32C-0365A45F076D}" presName="compNode" presStyleCnt="0"/>
      <dgm:spPr/>
    </dgm:pt>
    <dgm:pt modelId="{ECFBA809-D90D-48F3-B399-7E4CF58682E7}" type="pres">
      <dgm:prSet presAssocID="{57DAF8B0-1268-1B47-A32C-0365A45F076D}" presName="iconBgRect" presStyleLbl="bgShp" presStyleIdx="5" presStyleCnt="6"/>
      <dgm:spPr/>
    </dgm:pt>
    <dgm:pt modelId="{123585CC-966F-4773-A68A-4B16841C3A03}" type="pres">
      <dgm:prSet presAssocID="{57DAF8B0-1268-1B47-A32C-0365A45F076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pwatch"/>
        </a:ext>
      </dgm:extLst>
    </dgm:pt>
    <dgm:pt modelId="{0D1A4762-D292-4A8B-A35C-D9FDB3773B6E}" type="pres">
      <dgm:prSet presAssocID="{57DAF8B0-1268-1B47-A32C-0365A45F076D}" presName="spaceRect" presStyleCnt="0"/>
      <dgm:spPr/>
    </dgm:pt>
    <dgm:pt modelId="{A462F87A-E69B-4B0B-A46F-12950A7515C8}" type="pres">
      <dgm:prSet presAssocID="{57DAF8B0-1268-1B47-A32C-0365A45F076D}" presName="textRect" presStyleLbl="revTx" presStyleIdx="5" presStyleCnt="6">
        <dgm:presLayoutVars>
          <dgm:chMax val="1"/>
          <dgm:chPref val="1"/>
        </dgm:presLayoutVars>
      </dgm:prSet>
      <dgm:spPr/>
    </dgm:pt>
  </dgm:ptLst>
  <dgm:cxnLst>
    <dgm:cxn modelId="{8749FC0B-697E-624D-ACED-739BF675052A}" type="presOf" srcId="{8D99EA89-E6C8-D142-BEA0-59474B175ADD}" destId="{787573C5-8896-45DF-A533-46444B6289C5}" srcOrd="0" destOrd="0" presId="urn:microsoft.com/office/officeart/2018/2/layout/IconCircleList"/>
    <dgm:cxn modelId="{97AE9015-D802-694B-BB60-A9D568D53B5E}" srcId="{0409B7E1-3EC4-48D1-A888-6DE822FCA31B}" destId="{8D99EA89-E6C8-D142-BEA0-59474B175ADD}" srcOrd="3" destOrd="0" parTransId="{95FA81A8-FC83-1F4A-AC4F-4A2FB2D2CBFD}" sibTransId="{B10677E8-73A9-0340-B16D-4DBB0D6F4E35}"/>
    <dgm:cxn modelId="{C297D12D-AA0F-C344-8C02-874542E88EA5}" srcId="{0409B7E1-3EC4-48D1-A888-6DE822FCA31B}" destId="{57DAF8B0-1268-1B47-A32C-0365A45F076D}" srcOrd="5" destOrd="0" parTransId="{73781096-A844-2840-92C4-355FFA171EF5}" sibTransId="{2AA2CE3A-CAA7-1C40-844E-77117585CEC5}"/>
    <dgm:cxn modelId="{221ACF68-699B-48A1-8073-1FDDC9E8BAE8}" srcId="{0409B7E1-3EC4-48D1-A888-6DE822FCA31B}" destId="{477942C8-8FA6-411A-872B-EAA2ADC1FEE7}" srcOrd="1" destOrd="0" parTransId="{270DF57F-C8EE-4512-8A01-F6E6306E599E}" sibTransId="{9976E5EB-D21C-4AA3-ADBC-3C1AAED091A0}"/>
    <dgm:cxn modelId="{91F3EA6B-058B-0D49-9950-12D2D4F20985}" type="presOf" srcId="{9976E5EB-D21C-4AA3-ADBC-3C1AAED091A0}" destId="{13A6B407-3EE6-46C0-8448-947AB7ADEF06}" srcOrd="0" destOrd="0" presId="urn:microsoft.com/office/officeart/2018/2/layout/IconCircleList"/>
    <dgm:cxn modelId="{728BFD6C-4DFB-6B4F-8F28-33F17690B222}" type="presOf" srcId="{7994018C-197A-4BB0-ACD0-84298086B975}" destId="{9B0D09A1-489D-4003-9582-879E7B707FCB}" srcOrd="0" destOrd="0" presId="urn:microsoft.com/office/officeart/2018/2/layout/IconCircleList"/>
    <dgm:cxn modelId="{4FDE048C-BC60-494E-A63A-F45E355A1A7B}" type="presOf" srcId="{477942C8-8FA6-411A-872B-EAA2ADC1FEE7}" destId="{19C24879-CD5D-4902-B974-AA041ECAF9A5}" srcOrd="0" destOrd="0" presId="urn:microsoft.com/office/officeart/2018/2/layout/IconCircleList"/>
    <dgm:cxn modelId="{2DF00B9A-783A-F248-92C8-250FC06791D0}" srcId="{0409B7E1-3EC4-48D1-A888-6DE822FCA31B}" destId="{EF851335-4153-1945-8FA3-FB3768CCD3E7}" srcOrd="2" destOrd="0" parTransId="{380DBF29-3FA6-7A4F-895C-889172B28422}" sibTransId="{0D9A30FF-EFD6-2240-82E2-F778ED0C867A}"/>
    <dgm:cxn modelId="{4CD8EC9A-2110-F84C-8105-531B29E106D8}" type="presOf" srcId="{0409B7E1-3EC4-48D1-A888-6DE822FCA31B}" destId="{A7232EF7-8512-4772-B0E6-E706EF179392}" srcOrd="0" destOrd="0" presId="urn:microsoft.com/office/officeart/2018/2/layout/IconCircleList"/>
    <dgm:cxn modelId="{3E712DA9-AA1A-E64B-9728-1FEA88BF7020}" type="presOf" srcId="{0D9A30FF-EFD6-2240-82E2-F778ED0C867A}" destId="{9D7F2C52-2AA9-4B2A-A104-AC2B2D919E3E}" srcOrd="0" destOrd="0" presId="urn:microsoft.com/office/officeart/2018/2/layout/IconCircleList"/>
    <dgm:cxn modelId="{E1FEB1AB-DD1B-EB4D-8ECD-13DF8DE06DCA}" type="presOf" srcId="{F83CCDE7-54B9-9D45-A5D1-16A8337D134E}" destId="{1652D210-4BA5-4C20-969E-082C02A96AAD}" srcOrd="0" destOrd="0" presId="urn:microsoft.com/office/officeart/2018/2/layout/IconCircleList"/>
    <dgm:cxn modelId="{E2956CAD-2B8B-3C41-8536-431DA639E91F}" type="presOf" srcId="{57DAF8B0-1268-1B47-A32C-0365A45F076D}" destId="{A462F87A-E69B-4B0B-A46F-12950A7515C8}" srcOrd="0" destOrd="0" presId="urn:microsoft.com/office/officeart/2018/2/layout/IconCircleList"/>
    <dgm:cxn modelId="{B9A815BB-7F18-4C36-B655-587252428EF4}" srcId="{0409B7E1-3EC4-48D1-A888-6DE822FCA31B}" destId="{4AB488AE-6DF4-4802-826F-85E9594ED094}" srcOrd="0" destOrd="0" parTransId="{4C04096F-9E29-4C12-8B23-33E53CA875F7}" sibTransId="{7994018C-197A-4BB0-ACD0-84298086B975}"/>
    <dgm:cxn modelId="{E1B408D2-3922-B84B-990A-A5EF694D3718}" type="presOf" srcId="{EF851335-4153-1945-8FA3-FB3768CCD3E7}" destId="{5A90B0C6-631C-4244-91DF-202897CFEB91}" srcOrd="0" destOrd="0" presId="urn:microsoft.com/office/officeart/2018/2/layout/IconCircleList"/>
    <dgm:cxn modelId="{B06525E0-FBEB-C64C-9521-094A6EA0C180}" type="presOf" srcId="{B10677E8-73A9-0340-B16D-4DBB0D6F4E35}" destId="{5166F868-5106-4715-8BEF-2784E476CD97}" srcOrd="0" destOrd="0" presId="urn:microsoft.com/office/officeart/2018/2/layout/IconCircleList"/>
    <dgm:cxn modelId="{7C5B30EF-1D73-1742-95B4-AD8E2C7F483C}" type="presOf" srcId="{B62D8570-38C5-C64D-8936-AA7F62143F0B}" destId="{ECC0D0FC-B3F7-49A1-B863-59CBA0161E1A}" srcOrd="0" destOrd="0" presId="urn:microsoft.com/office/officeart/2018/2/layout/IconCircleList"/>
    <dgm:cxn modelId="{174D6FF7-50E2-ED49-BEE5-81CFDED53B56}" srcId="{0409B7E1-3EC4-48D1-A888-6DE822FCA31B}" destId="{F83CCDE7-54B9-9D45-A5D1-16A8337D134E}" srcOrd="4" destOrd="0" parTransId="{92BD60A8-2E34-8343-A02B-FFF2D621AC65}" sibTransId="{B62D8570-38C5-C64D-8936-AA7F62143F0B}"/>
    <dgm:cxn modelId="{6A90C0F8-43AF-0841-8401-79B0B2B30D32}" type="presOf" srcId="{4AB488AE-6DF4-4802-826F-85E9594ED094}" destId="{2380CC02-4782-4873-873E-49DDD8EE2CCE}" srcOrd="0" destOrd="0" presId="urn:microsoft.com/office/officeart/2018/2/layout/IconCircleList"/>
    <dgm:cxn modelId="{E8DBCD0E-F212-2042-BABF-79E00AA1CFAE}" type="presParOf" srcId="{A7232EF7-8512-4772-B0E6-E706EF179392}" destId="{C3EB3776-82FC-4B24-BCA4-05C00BAFB443}" srcOrd="0" destOrd="0" presId="urn:microsoft.com/office/officeart/2018/2/layout/IconCircleList"/>
    <dgm:cxn modelId="{2A17005F-8EF0-C74C-9904-69050596A5C5}" type="presParOf" srcId="{C3EB3776-82FC-4B24-BCA4-05C00BAFB443}" destId="{7441A06B-ECA3-4A23-AE44-AFD86DE07145}" srcOrd="0" destOrd="0" presId="urn:microsoft.com/office/officeart/2018/2/layout/IconCircleList"/>
    <dgm:cxn modelId="{3F8CAF5B-F7C9-754F-BF53-2B50B0924A85}" type="presParOf" srcId="{7441A06B-ECA3-4A23-AE44-AFD86DE07145}" destId="{3FED36BE-6116-4FC9-BA24-7389896CBC43}" srcOrd="0" destOrd="0" presId="urn:microsoft.com/office/officeart/2018/2/layout/IconCircleList"/>
    <dgm:cxn modelId="{349DC416-76A3-0242-8460-B434462E1656}" type="presParOf" srcId="{7441A06B-ECA3-4A23-AE44-AFD86DE07145}" destId="{86826AE6-C182-481F-9531-630D1FDDB7AE}" srcOrd="1" destOrd="0" presId="urn:microsoft.com/office/officeart/2018/2/layout/IconCircleList"/>
    <dgm:cxn modelId="{153D14F2-7BF3-9340-8FE5-FCF5D2130BC9}" type="presParOf" srcId="{7441A06B-ECA3-4A23-AE44-AFD86DE07145}" destId="{7E741906-F9A1-4369-8CE7-FF92AAD3ECC9}" srcOrd="2" destOrd="0" presId="urn:microsoft.com/office/officeart/2018/2/layout/IconCircleList"/>
    <dgm:cxn modelId="{3C543382-B4D4-9442-ACAF-5BAAAC18717E}" type="presParOf" srcId="{7441A06B-ECA3-4A23-AE44-AFD86DE07145}" destId="{2380CC02-4782-4873-873E-49DDD8EE2CCE}" srcOrd="3" destOrd="0" presId="urn:microsoft.com/office/officeart/2018/2/layout/IconCircleList"/>
    <dgm:cxn modelId="{798086E2-0890-D342-8F81-78452D2F06B2}" type="presParOf" srcId="{C3EB3776-82FC-4B24-BCA4-05C00BAFB443}" destId="{9B0D09A1-489D-4003-9582-879E7B707FCB}" srcOrd="1" destOrd="0" presId="urn:microsoft.com/office/officeart/2018/2/layout/IconCircleList"/>
    <dgm:cxn modelId="{A3D24202-DE53-3843-BD6D-058B17399DB7}" type="presParOf" srcId="{C3EB3776-82FC-4B24-BCA4-05C00BAFB443}" destId="{12E75FC3-F7BC-453F-980B-2CCA9F508AB8}" srcOrd="2" destOrd="0" presId="urn:microsoft.com/office/officeart/2018/2/layout/IconCircleList"/>
    <dgm:cxn modelId="{F5BA6704-1B2A-F644-AE6F-7109F77A8E20}" type="presParOf" srcId="{12E75FC3-F7BC-453F-980B-2CCA9F508AB8}" destId="{8558B9A7-1859-4A09-B671-B38F9D8553B6}" srcOrd="0" destOrd="0" presId="urn:microsoft.com/office/officeart/2018/2/layout/IconCircleList"/>
    <dgm:cxn modelId="{3A544680-4D6A-C845-B1A0-A47E7418B5D2}" type="presParOf" srcId="{12E75FC3-F7BC-453F-980B-2CCA9F508AB8}" destId="{E7998CB5-463E-44AF-9C35-9C5147A56D66}" srcOrd="1" destOrd="0" presId="urn:microsoft.com/office/officeart/2018/2/layout/IconCircleList"/>
    <dgm:cxn modelId="{AA9B3975-7CA3-B64E-A0F0-350DEAFAF835}" type="presParOf" srcId="{12E75FC3-F7BC-453F-980B-2CCA9F508AB8}" destId="{C9443C64-2A39-4198-B32B-7873E7AD66DC}" srcOrd="2" destOrd="0" presId="urn:microsoft.com/office/officeart/2018/2/layout/IconCircleList"/>
    <dgm:cxn modelId="{7E95A809-005F-4D46-A34F-7B59695B854A}" type="presParOf" srcId="{12E75FC3-F7BC-453F-980B-2CCA9F508AB8}" destId="{19C24879-CD5D-4902-B974-AA041ECAF9A5}" srcOrd="3" destOrd="0" presId="urn:microsoft.com/office/officeart/2018/2/layout/IconCircleList"/>
    <dgm:cxn modelId="{9EDC69C2-83A9-F143-8A1D-E91B21FB7918}" type="presParOf" srcId="{C3EB3776-82FC-4B24-BCA4-05C00BAFB443}" destId="{13A6B407-3EE6-46C0-8448-947AB7ADEF06}" srcOrd="3" destOrd="0" presId="urn:microsoft.com/office/officeart/2018/2/layout/IconCircleList"/>
    <dgm:cxn modelId="{A235E143-DF37-D44C-A4A7-DD4BA3763508}" type="presParOf" srcId="{C3EB3776-82FC-4B24-BCA4-05C00BAFB443}" destId="{52E076BC-D00C-406F-A174-21E62AB67FD1}" srcOrd="4" destOrd="0" presId="urn:microsoft.com/office/officeart/2018/2/layout/IconCircleList"/>
    <dgm:cxn modelId="{5A5B8BAF-4A20-B44F-B532-3907C29D5ABF}" type="presParOf" srcId="{52E076BC-D00C-406F-A174-21E62AB67FD1}" destId="{8DD5646B-6CC5-4C37-BAA1-6DD08F723A1A}" srcOrd="0" destOrd="0" presId="urn:microsoft.com/office/officeart/2018/2/layout/IconCircleList"/>
    <dgm:cxn modelId="{254855FC-E647-D84C-BC20-F273F17984BE}" type="presParOf" srcId="{52E076BC-D00C-406F-A174-21E62AB67FD1}" destId="{DDF173F1-00D6-44BC-BAED-99B550627A89}" srcOrd="1" destOrd="0" presId="urn:microsoft.com/office/officeart/2018/2/layout/IconCircleList"/>
    <dgm:cxn modelId="{80FAD304-9B31-D346-BFED-165C0CBF8B06}" type="presParOf" srcId="{52E076BC-D00C-406F-A174-21E62AB67FD1}" destId="{CF88B123-3185-47CB-9613-5698E672715A}" srcOrd="2" destOrd="0" presId="urn:microsoft.com/office/officeart/2018/2/layout/IconCircleList"/>
    <dgm:cxn modelId="{DD934736-5464-CB4D-BCFC-AAF7226CF035}" type="presParOf" srcId="{52E076BC-D00C-406F-A174-21E62AB67FD1}" destId="{5A90B0C6-631C-4244-91DF-202897CFEB91}" srcOrd="3" destOrd="0" presId="urn:microsoft.com/office/officeart/2018/2/layout/IconCircleList"/>
    <dgm:cxn modelId="{730CA292-636E-244E-98BE-D299F06A7D85}" type="presParOf" srcId="{C3EB3776-82FC-4B24-BCA4-05C00BAFB443}" destId="{9D7F2C52-2AA9-4B2A-A104-AC2B2D919E3E}" srcOrd="5" destOrd="0" presId="urn:microsoft.com/office/officeart/2018/2/layout/IconCircleList"/>
    <dgm:cxn modelId="{132B8A67-3EFE-8B4D-B228-2CCA28026798}" type="presParOf" srcId="{C3EB3776-82FC-4B24-BCA4-05C00BAFB443}" destId="{6F6764BB-8FA6-45D1-AA2B-427F0216C2E2}" srcOrd="6" destOrd="0" presId="urn:microsoft.com/office/officeart/2018/2/layout/IconCircleList"/>
    <dgm:cxn modelId="{3821691E-C0F4-CE45-8185-3C05B99D734F}" type="presParOf" srcId="{6F6764BB-8FA6-45D1-AA2B-427F0216C2E2}" destId="{238DA7D8-2090-4F99-A53E-3AC2EB9543E3}" srcOrd="0" destOrd="0" presId="urn:microsoft.com/office/officeart/2018/2/layout/IconCircleList"/>
    <dgm:cxn modelId="{241A7ABA-DDF8-2F46-A196-538C9D17519A}" type="presParOf" srcId="{6F6764BB-8FA6-45D1-AA2B-427F0216C2E2}" destId="{79148E39-747D-42E3-A618-81337C3D0325}" srcOrd="1" destOrd="0" presId="urn:microsoft.com/office/officeart/2018/2/layout/IconCircleList"/>
    <dgm:cxn modelId="{BA17C94C-898A-6743-937C-4DA300D8B6A3}" type="presParOf" srcId="{6F6764BB-8FA6-45D1-AA2B-427F0216C2E2}" destId="{9C20496A-362C-4D7C-93AB-4E6E085F70DD}" srcOrd="2" destOrd="0" presId="urn:microsoft.com/office/officeart/2018/2/layout/IconCircleList"/>
    <dgm:cxn modelId="{0E7D05B9-B304-C14D-82F5-B060233B36E3}" type="presParOf" srcId="{6F6764BB-8FA6-45D1-AA2B-427F0216C2E2}" destId="{787573C5-8896-45DF-A533-46444B6289C5}" srcOrd="3" destOrd="0" presId="urn:microsoft.com/office/officeart/2018/2/layout/IconCircleList"/>
    <dgm:cxn modelId="{16E9FD49-E320-D447-B2DF-CECB65779E8F}" type="presParOf" srcId="{C3EB3776-82FC-4B24-BCA4-05C00BAFB443}" destId="{5166F868-5106-4715-8BEF-2784E476CD97}" srcOrd="7" destOrd="0" presId="urn:microsoft.com/office/officeart/2018/2/layout/IconCircleList"/>
    <dgm:cxn modelId="{37E4526F-A391-B04F-BFAC-8BC83AA24EE1}" type="presParOf" srcId="{C3EB3776-82FC-4B24-BCA4-05C00BAFB443}" destId="{479A8DB6-D9F4-4D13-9E1E-94E43A5F2599}" srcOrd="8" destOrd="0" presId="urn:microsoft.com/office/officeart/2018/2/layout/IconCircleList"/>
    <dgm:cxn modelId="{B79DE7C1-7253-0142-BDD8-E12F93177114}" type="presParOf" srcId="{479A8DB6-D9F4-4D13-9E1E-94E43A5F2599}" destId="{ECAC6B40-92E0-487E-B274-52439BDD2717}" srcOrd="0" destOrd="0" presId="urn:microsoft.com/office/officeart/2018/2/layout/IconCircleList"/>
    <dgm:cxn modelId="{D7D941AA-5CCF-724D-99D1-8A9561172B6E}" type="presParOf" srcId="{479A8DB6-D9F4-4D13-9E1E-94E43A5F2599}" destId="{60D764DC-86AB-4096-BCD8-AFCC701A21A9}" srcOrd="1" destOrd="0" presId="urn:microsoft.com/office/officeart/2018/2/layout/IconCircleList"/>
    <dgm:cxn modelId="{918B0BDF-A95F-2242-9F11-CDCA486AB215}" type="presParOf" srcId="{479A8DB6-D9F4-4D13-9E1E-94E43A5F2599}" destId="{25BB666B-7256-4914-A1DB-E03BE9B2DD9E}" srcOrd="2" destOrd="0" presId="urn:microsoft.com/office/officeart/2018/2/layout/IconCircleList"/>
    <dgm:cxn modelId="{FDB9B34C-F601-CF4F-8E9C-B7B6311CF739}" type="presParOf" srcId="{479A8DB6-D9F4-4D13-9E1E-94E43A5F2599}" destId="{1652D210-4BA5-4C20-969E-082C02A96AAD}" srcOrd="3" destOrd="0" presId="urn:microsoft.com/office/officeart/2018/2/layout/IconCircleList"/>
    <dgm:cxn modelId="{7AB6FBF9-B791-1A49-8DB4-AE0337EFC8CE}" type="presParOf" srcId="{C3EB3776-82FC-4B24-BCA4-05C00BAFB443}" destId="{ECC0D0FC-B3F7-49A1-B863-59CBA0161E1A}" srcOrd="9" destOrd="0" presId="urn:microsoft.com/office/officeart/2018/2/layout/IconCircleList"/>
    <dgm:cxn modelId="{AF84BCC3-C165-6647-9AD0-0E5DFC858AC1}" type="presParOf" srcId="{C3EB3776-82FC-4B24-BCA4-05C00BAFB443}" destId="{61903C52-2140-4B34-BE09-30505668D967}" srcOrd="10" destOrd="0" presId="urn:microsoft.com/office/officeart/2018/2/layout/IconCircleList"/>
    <dgm:cxn modelId="{63CFA41E-7A06-0F4D-A7FC-72D88C8CB1F0}" type="presParOf" srcId="{61903C52-2140-4B34-BE09-30505668D967}" destId="{ECFBA809-D90D-48F3-B399-7E4CF58682E7}" srcOrd="0" destOrd="0" presId="urn:microsoft.com/office/officeart/2018/2/layout/IconCircleList"/>
    <dgm:cxn modelId="{B16C4FC2-7FD0-8944-B89F-CACDC79482E9}" type="presParOf" srcId="{61903C52-2140-4B34-BE09-30505668D967}" destId="{123585CC-966F-4773-A68A-4B16841C3A03}" srcOrd="1" destOrd="0" presId="urn:microsoft.com/office/officeart/2018/2/layout/IconCircleList"/>
    <dgm:cxn modelId="{9F6531F3-1D5D-904A-98EA-A62CB8C1AC1B}" type="presParOf" srcId="{61903C52-2140-4B34-BE09-30505668D967}" destId="{0D1A4762-D292-4A8B-A35C-D9FDB3773B6E}" srcOrd="2" destOrd="0" presId="urn:microsoft.com/office/officeart/2018/2/layout/IconCircleList"/>
    <dgm:cxn modelId="{43C141E3-E458-4F44-BCEA-BB7DD6F3EB71}" type="presParOf" srcId="{61903C52-2140-4B34-BE09-30505668D967}" destId="{A462F87A-E69B-4B0B-A46F-12950A7515C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D766C-5896-A54F-9FDA-4EF8C10D6AFD}">
      <dsp:nvSpPr>
        <dsp:cNvPr id="0" name=""/>
        <dsp:cNvSpPr/>
      </dsp:nvSpPr>
      <dsp:spPr>
        <a:xfrm>
          <a:off x="1392" y="421099"/>
          <a:ext cx="1754569" cy="105274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Changes in eating habits: loss of appetite, binge eating, using food as a from of control.</a:t>
          </a:r>
        </a:p>
      </dsp:txBody>
      <dsp:txXfrm>
        <a:off x="1392" y="421099"/>
        <a:ext cx="1754569" cy="1052741"/>
      </dsp:txXfrm>
    </dsp:sp>
    <dsp:sp modelId="{706B9B25-6B4B-5D4D-9C5A-E37103EAB59A}">
      <dsp:nvSpPr>
        <dsp:cNvPr id="0" name=""/>
        <dsp:cNvSpPr/>
      </dsp:nvSpPr>
      <dsp:spPr>
        <a:xfrm>
          <a:off x="1931419" y="421099"/>
          <a:ext cx="1754569" cy="1052741"/>
        </a:xfrm>
        <a:prstGeom prst="rect">
          <a:avLst/>
        </a:prstGeom>
        <a:solidFill>
          <a:schemeClr val="accent5">
            <a:hueOff val="-397561"/>
            <a:satOff val="-1025"/>
            <a:lumOff val="-6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Sleeping problems</a:t>
          </a:r>
        </a:p>
      </dsp:txBody>
      <dsp:txXfrm>
        <a:off x="1931419" y="421099"/>
        <a:ext cx="1754569" cy="1052741"/>
      </dsp:txXfrm>
    </dsp:sp>
    <dsp:sp modelId="{154243B1-CB07-B942-9E43-DD050CE675C7}">
      <dsp:nvSpPr>
        <dsp:cNvPr id="0" name=""/>
        <dsp:cNvSpPr/>
      </dsp:nvSpPr>
      <dsp:spPr>
        <a:xfrm>
          <a:off x="3861445" y="421099"/>
          <a:ext cx="1754569" cy="1052741"/>
        </a:xfrm>
        <a:prstGeom prst="rect">
          <a:avLst/>
        </a:prstGeom>
        <a:solidFill>
          <a:schemeClr val="accent5">
            <a:hueOff val="-795123"/>
            <a:satOff val="-2049"/>
            <a:lumOff val="-13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Lacking interest and engagement in previously enjoyed activities</a:t>
          </a:r>
        </a:p>
      </dsp:txBody>
      <dsp:txXfrm>
        <a:off x="3861445" y="421099"/>
        <a:ext cx="1754569" cy="1052741"/>
      </dsp:txXfrm>
    </dsp:sp>
    <dsp:sp modelId="{CF259DA1-EFFA-D046-8B3B-A14157B036E1}">
      <dsp:nvSpPr>
        <dsp:cNvPr id="0" name=""/>
        <dsp:cNvSpPr/>
      </dsp:nvSpPr>
      <dsp:spPr>
        <a:xfrm>
          <a:off x="5791471" y="421099"/>
          <a:ext cx="1754569" cy="1052741"/>
        </a:xfrm>
        <a:prstGeom prst="rect">
          <a:avLst/>
        </a:prstGeom>
        <a:solidFill>
          <a:schemeClr val="accent5">
            <a:hueOff val="-1192684"/>
            <a:satOff val="-3074"/>
            <a:lumOff val="-20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Loss of focus/ concentration</a:t>
          </a:r>
        </a:p>
      </dsp:txBody>
      <dsp:txXfrm>
        <a:off x="5791471" y="421099"/>
        <a:ext cx="1754569" cy="1052741"/>
      </dsp:txXfrm>
    </dsp:sp>
    <dsp:sp modelId="{9F4F14C9-8A03-EA4C-8044-5F2803C8CD83}">
      <dsp:nvSpPr>
        <dsp:cNvPr id="0" name=""/>
        <dsp:cNvSpPr/>
      </dsp:nvSpPr>
      <dsp:spPr>
        <a:xfrm>
          <a:off x="7721498" y="421099"/>
          <a:ext cx="1754569" cy="1052741"/>
        </a:xfrm>
        <a:prstGeom prst="rect">
          <a:avLst/>
        </a:prstGeom>
        <a:solidFill>
          <a:schemeClr val="accent5">
            <a:hueOff val="-1590245"/>
            <a:satOff val="-4099"/>
            <a:lumOff val="-2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Imagined illness or fabricated illness: to elicit a caring and sympathetic response from others</a:t>
          </a:r>
        </a:p>
      </dsp:txBody>
      <dsp:txXfrm>
        <a:off x="7721498" y="421099"/>
        <a:ext cx="1754569" cy="1052741"/>
      </dsp:txXfrm>
    </dsp:sp>
    <dsp:sp modelId="{42FC8CCC-2771-C54F-93FA-705D0D4B420D}">
      <dsp:nvSpPr>
        <dsp:cNvPr id="0" name=""/>
        <dsp:cNvSpPr/>
      </dsp:nvSpPr>
      <dsp:spPr>
        <a:xfrm>
          <a:off x="9651524" y="421099"/>
          <a:ext cx="1754569" cy="1052741"/>
        </a:xfrm>
        <a:prstGeom prst="rect">
          <a:avLst/>
        </a:prstGeom>
        <a:solidFill>
          <a:schemeClr val="accent5">
            <a:hueOff val="-1987807"/>
            <a:satOff val="-5123"/>
            <a:lumOff val="-34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Regression</a:t>
          </a:r>
        </a:p>
      </dsp:txBody>
      <dsp:txXfrm>
        <a:off x="9651524" y="421099"/>
        <a:ext cx="1754569" cy="1052741"/>
      </dsp:txXfrm>
    </dsp:sp>
    <dsp:sp modelId="{EF6BB917-B288-4641-99D0-3B1552303088}">
      <dsp:nvSpPr>
        <dsp:cNvPr id="0" name=""/>
        <dsp:cNvSpPr/>
      </dsp:nvSpPr>
      <dsp:spPr>
        <a:xfrm>
          <a:off x="1392" y="1649298"/>
          <a:ext cx="1754569" cy="1052741"/>
        </a:xfrm>
        <a:prstGeom prst="rect">
          <a:avLst/>
        </a:prstGeom>
        <a:solidFill>
          <a:schemeClr val="accent5">
            <a:hueOff val="-2385368"/>
            <a:satOff val="-6148"/>
            <a:lumOff val="-4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Separation anxiety</a:t>
          </a:r>
        </a:p>
      </dsp:txBody>
      <dsp:txXfrm>
        <a:off x="1392" y="1649298"/>
        <a:ext cx="1754569" cy="1052741"/>
      </dsp:txXfrm>
    </dsp:sp>
    <dsp:sp modelId="{262EFC59-3E37-F44F-8917-035F4669ED65}">
      <dsp:nvSpPr>
        <dsp:cNvPr id="0" name=""/>
        <dsp:cNvSpPr/>
      </dsp:nvSpPr>
      <dsp:spPr>
        <a:xfrm>
          <a:off x="1931419" y="1649298"/>
          <a:ext cx="1754569" cy="1052741"/>
        </a:xfrm>
        <a:prstGeom prst="rect">
          <a:avLst/>
        </a:prstGeom>
        <a:solidFill>
          <a:schemeClr val="accent5">
            <a:hueOff val="-2782929"/>
            <a:satOff val="-7173"/>
            <a:lumOff val="-4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Illness: physical feelings that they cannot make sense of</a:t>
          </a:r>
        </a:p>
      </dsp:txBody>
      <dsp:txXfrm>
        <a:off x="1931419" y="1649298"/>
        <a:ext cx="1754569" cy="1052741"/>
      </dsp:txXfrm>
    </dsp:sp>
    <dsp:sp modelId="{F5926F43-446E-D14A-A6D0-430EBC323343}">
      <dsp:nvSpPr>
        <dsp:cNvPr id="0" name=""/>
        <dsp:cNvSpPr/>
      </dsp:nvSpPr>
      <dsp:spPr>
        <a:xfrm>
          <a:off x="3861445" y="1649298"/>
          <a:ext cx="1754569" cy="1052741"/>
        </a:xfrm>
        <a:prstGeom prst="rect">
          <a:avLst/>
        </a:prstGeom>
        <a:solidFill>
          <a:schemeClr val="accent5">
            <a:hueOff val="-3180491"/>
            <a:satOff val="-8197"/>
            <a:lumOff val="-5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Masking behaviours: showing others what they want them to see</a:t>
          </a:r>
        </a:p>
      </dsp:txBody>
      <dsp:txXfrm>
        <a:off x="3861445" y="1649298"/>
        <a:ext cx="1754569" cy="1052741"/>
      </dsp:txXfrm>
    </dsp:sp>
    <dsp:sp modelId="{D439CB87-5A51-8446-ACFD-BE159192BA1B}">
      <dsp:nvSpPr>
        <dsp:cNvPr id="0" name=""/>
        <dsp:cNvSpPr/>
      </dsp:nvSpPr>
      <dsp:spPr>
        <a:xfrm>
          <a:off x="5791471" y="1649298"/>
          <a:ext cx="1754569" cy="1052741"/>
        </a:xfrm>
        <a:prstGeom prst="rect">
          <a:avLst/>
        </a:prstGeom>
        <a:solidFill>
          <a:schemeClr val="accent5">
            <a:hueOff val="-3578052"/>
            <a:satOff val="-9222"/>
            <a:lumOff val="-6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Mimicking other people’s behaviours</a:t>
          </a:r>
        </a:p>
      </dsp:txBody>
      <dsp:txXfrm>
        <a:off x="5791471" y="1649298"/>
        <a:ext cx="1754569" cy="1052741"/>
      </dsp:txXfrm>
    </dsp:sp>
    <dsp:sp modelId="{DA7D230F-FEDC-4A4D-9FE0-C5CBC635C8E1}">
      <dsp:nvSpPr>
        <dsp:cNvPr id="0" name=""/>
        <dsp:cNvSpPr/>
      </dsp:nvSpPr>
      <dsp:spPr>
        <a:xfrm>
          <a:off x="7721498" y="1649298"/>
          <a:ext cx="1754569" cy="1052741"/>
        </a:xfrm>
        <a:prstGeom prst="rect">
          <a:avLst/>
        </a:prstGeom>
        <a:solidFill>
          <a:schemeClr val="accent5">
            <a:hueOff val="-3975613"/>
            <a:satOff val="-10246"/>
            <a:lumOff val="-6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Emotions: Upset, sadness, anger, fear, guilt, shock</a:t>
          </a:r>
        </a:p>
      </dsp:txBody>
      <dsp:txXfrm>
        <a:off x="7721498" y="1649298"/>
        <a:ext cx="1754569" cy="1052741"/>
      </dsp:txXfrm>
    </dsp:sp>
    <dsp:sp modelId="{C8277B32-6F3A-D546-9402-FD864DF4CC83}">
      <dsp:nvSpPr>
        <dsp:cNvPr id="0" name=""/>
        <dsp:cNvSpPr/>
      </dsp:nvSpPr>
      <dsp:spPr>
        <a:xfrm>
          <a:off x="9651524" y="1649298"/>
          <a:ext cx="1754569" cy="1052741"/>
        </a:xfrm>
        <a:prstGeom prst="rect">
          <a:avLst/>
        </a:prstGeom>
        <a:solidFill>
          <a:schemeClr val="accent5">
            <a:hueOff val="-4373175"/>
            <a:satOff val="-11271"/>
            <a:lumOff val="-76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Fear of other people dying</a:t>
          </a:r>
        </a:p>
      </dsp:txBody>
      <dsp:txXfrm>
        <a:off x="9651524" y="1649298"/>
        <a:ext cx="1754569" cy="1052741"/>
      </dsp:txXfrm>
    </dsp:sp>
    <dsp:sp modelId="{B70CAD5D-672D-FC43-B446-32552E9CE9BA}">
      <dsp:nvSpPr>
        <dsp:cNvPr id="0" name=""/>
        <dsp:cNvSpPr/>
      </dsp:nvSpPr>
      <dsp:spPr>
        <a:xfrm>
          <a:off x="1392" y="2877496"/>
          <a:ext cx="1754569" cy="1052741"/>
        </a:xfrm>
        <a:prstGeom prst="rect">
          <a:avLst/>
        </a:prstGeom>
        <a:solidFill>
          <a:schemeClr val="accent5">
            <a:hueOff val="-4770736"/>
            <a:satOff val="-12296"/>
            <a:lumOff val="-8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Alienating friends</a:t>
          </a:r>
        </a:p>
      </dsp:txBody>
      <dsp:txXfrm>
        <a:off x="1392" y="2877496"/>
        <a:ext cx="1754569" cy="1052741"/>
      </dsp:txXfrm>
    </dsp:sp>
    <dsp:sp modelId="{3A1CD16B-F3C8-574E-B492-355158AE18DA}">
      <dsp:nvSpPr>
        <dsp:cNvPr id="0" name=""/>
        <dsp:cNvSpPr/>
      </dsp:nvSpPr>
      <dsp:spPr>
        <a:xfrm>
          <a:off x="1931419" y="2877496"/>
          <a:ext cx="1754569" cy="1052741"/>
        </a:xfrm>
        <a:prstGeom prst="rect">
          <a:avLst/>
        </a:prstGeom>
        <a:solidFill>
          <a:schemeClr val="accent5">
            <a:hueOff val="-5168297"/>
            <a:satOff val="-13320"/>
            <a:lumOff val="-89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Becoming physical with others</a:t>
          </a:r>
        </a:p>
      </dsp:txBody>
      <dsp:txXfrm>
        <a:off x="1931419" y="2877496"/>
        <a:ext cx="1754569" cy="1052741"/>
      </dsp:txXfrm>
    </dsp:sp>
    <dsp:sp modelId="{A74FC92F-1C01-B945-B917-B47747351692}">
      <dsp:nvSpPr>
        <dsp:cNvPr id="0" name=""/>
        <dsp:cNvSpPr/>
      </dsp:nvSpPr>
      <dsp:spPr>
        <a:xfrm>
          <a:off x="3861445" y="2877496"/>
          <a:ext cx="1754569" cy="1052741"/>
        </a:xfrm>
        <a:prstGeom prst="rect">
          <a:avLst/>
        </a:prstGeom>
        <a:solidFill>
          <a:schemeClr val="accent5">
            <a:hueOff val="-5565859"/>
            <a:satOff val="-14345"/>
            <a:lumOff val="-96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 dip in self esteem</a:t>
          </a:r>
        </a:p>
      </dsp:txBody>
      <dsp:txXfrm>
        <a:off x="3861445" y="2877496"/>
        <a:ext cx="1754569" cy="1052741"/>
      </dsp:txXfrm>
    </dsp:sp>
    <dsp:sp modelId="{F9A1E1B1-2FD6-2E4D-BB40-9CA78E979508}">
      <dsp:nvSpPr>
        <dsp:cNvPr id="0" name=""/>
        <dsp:cNvSpPr/>
      </dsp:nvSpPr>
      <dsp:spPr>
        <a:xfrm>
          <a:off x="5791471" y="2877496"/>
          <a:ext cx="1754569" cy="1052741"/>
        </a:xfrm>
        <a:prstGeom prst="rect">
          <a:avLst/>
        </a:prstGeom>
        <a:solidFill>
          <a:schemeClr val="accent5">
            <a:hueOff val="-5963420"/>
            <a:satOff val="-15370"/>
            <a:lumOff val="-103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Talking about death and using death in imaginary play</a:t>
          </a:r>
        </a:p>
      </dsp:txBody>
      <dsp:txXfrm>
        <a:off x="5791471" y="2877496"/>
        <a:ext cx="1754569" cy="1052741"/>
      </dsp:txXfrm>
    </dsp:sp>
    <dsp:sp modelId="{304BC03D-6704-C744-906D-751E518E4E3A}">
      <dsp:nvSpPr>
        <dsp:cNvPr id="0" name=""/>
        <dsp:cNvSpPr/>
      </dsp:nvSpPr>
      <dsp:spPr>
        <a:xfrm>
          <a:off x="7721498" y="2877496"/>
          <a:ext cx="1754569" cy="1052741"/>
        </a:xfrm>
        <a:prstGeom prst="rect">
          <a:avLst/>
        </a:prstGeom>
        <a:solidFill>
          <a:schemeClr val="accent5">
            <a:hueOff val="-6360981"/>
            <a:satOff val="-16394"/>
            <a:lumOff val="-110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Lacking confidence- fear of failure</a:t>
          </a:r>
        </a:p>
      </dsp:txBody>
      <dsp:txXfrm>
        <a:off x="7721498" y="2877496"/>
        <a:ext cx="1754569" cy="1052741"/>
      </dsp:txXfrm>
    </dsp:sp>
    <dsp:sp modelId="{16403B7B-2D99-3F42-8092-FB5A682509D9}">
      <dsp:nvSpPr>
        <dsp:cNvPr id="0" name=""/>
        <dsp:cNvSpPr/>
      </dsp:nvSpPr>
      <dsp:spPr>
        <a:xfrm>
          <a:off x="9651524" y="2877496"/>
          <a:ext cx="1754569" cy="105274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Risky behaviours</a:t>
          </a:r>
        </a:p>
      </dsp:txBody>
      <dsp:txXfrm>
        <a:off x="9651524" y="2877496"/>
        <a:ext cx="1754569" cy="1052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9EAAD-4072-4F34-B2A3-103324587248}">
      <dsp:nvSpPr>
        <dsp:cNvPr id="0" name=""/>
        <dsp:cNvSpPr/>
      </dsp:nvSpPr>
      <dsp:spPr>
        <a:xfrm>
          <a:off x="348507" y="877343"/>
          <a:ext cx="928462" cy="9284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C6C0C-DBA9-4552-8A9B-487FFBA8CF29}">
      <dsp:nvSpPr>
        <dsp:cNvPr id="0" name=""/>
        <dsp:cNvSpPr/>
      </dsp:nvSpPr>
      <dsp:spPr>
        <a:xfrm>
          <a:off x="543484" y="1072320"/>
          <a:ext cx="538507" cy="53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9B7686-444B-4B9C-BBF2-BB327E3A0B39}">
      <dsp:nvSpPr>
        <dsp:cNvPr id="0" name=""/>
        <dsp:cNvSpPr/>
      </dsp:nvSpPr>
      <dsp:spPr>
        <a:xfrm>
          <a:off x="1475925"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Use a script when their timing is not good ‘I can see that you are upset, I’d like to support you, but I need to do ..... at the moment. Why don’t you take yourself off for a few minutes, then come back at …… so we can talk more privately?’</a:t>
          </a:r>
        </a:p>
      </dsp:txBody>
      <dsp:txXfrm>
        <a:off x="1475925" y="877343"/>
        <a:ext cx="2188517" cy="928462"/>
      </dsp:txXfrm>
    </dsp:sp>
    <dsp:sp modelId="{8DA4B7FE-1F73-4D33-B8DC-1A7B51BC1550}">
      <dsp:nvSpPr>
        <dsp:cNvPr id="0" name=""/>
        <dsp:cNvSpPr/>
      </dsp:nvSpPr>
      <dsp:spPr>
        <a:xfrm>
          <a:off x="4045775" y="877343"/>
          <a:ext cx="928462" cy="9284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8C7FB-1B12-4B22-8CEB-A0D6139A7FEB}">
      <dsp:nvSpPr>
        <dsp:cNvPr id="0" name=""/>
        <dsp:cNvSpPr/>
      </dsp:nvSpPr>
      <dsp:spPr>
        <a:xfrm>
          <a:off x="4240752" y="1072320"/>
          <a:ext cx="538507" cy="53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70DAB0-8156-4AB2-9C71-90F8602B3D61}">
      <dsp:nvSpPr>
        <dsp:cNvPr id="0" name=""/>
        <dsp:cNvSpPr/>
      </dsp:nvSpPr>
      <dsp:spPr>
        <a:xfrm>
          <a:off x="5173193"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Answer questions as honestly as possible – if they ask it’s because they are ready to hear the answer</a:t>
          </a:r>
        </a:p>
      </dsp:txBody>
      <dsp:txXfrm>
        <a:off x="5173193" y="877343"/>
        <a:ext cx="2188517" cy="928462"/>
      </dsp:txXfrm>
    </dsp:sp>
    <dsp:sp modelId="{607275CD-FF1C-4706-9DA5-65C40E24841A}">
      <dsp:nvSpPr>
        <dsp:cNvPr id="0" name=""/>
        <dsp:cNvSpPr/>
      </dsp:nvSpPr>
      <dsp:spPr>
        <a:xfrm>
          <a:off x="7743044" y="877343"/>
          <a:ext cx="928462" cy="9284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B772B8-D83A-4F26-8D9A-C83288342310}">
      <dsp:nvSpPr>
        <dsp:cNvPr id="0" name=""/>
        <dsp:cNvSpPr/>
      </dsp:nvSpPr>
      <dsp:spPr>
        <a:xfrm>
          <a:off x="7938021" y="1072320"/>
          <a:ext cx="538507" cy="53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1555F1-4CA1-46C0-B68D-AC6D27B235EB}">
      <dsp:nvSpPr>
        <dsp:cNvPr id="0" name=""/>
        <dsp:cNvSpPr/>
      </dsp:nvSpPr>
      <dsp:spPr>
        <a:xfrm>
          <a:off x="8870462"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Be honest and factual: if you don’t know the answers, offer to find out for them or practice a script with them, to ask the right person.</a:t>
          </a:r>
        </a:p>
      </dsp:txBody>
      <dsp:txXfrm>
        <a:off x="8870462" y="877343"/>
        <a:ext cx="2188517" cy="928462"/>
      </dsp:txXfrm>
    </dsp:sp>
    <dsp:sp modelId="{30630A68-1BB4-4550-9397-3EE68DAE031F}">
      <dsp:nvSpPr>
        <dsp:cNvPr id="0" name=""/>
        <dsp:cNvSpPr/>
      </dsp:nvSpPr>
      <dsp:spPr>
        <a:xfrm>
          <a:off x="348507" y="2545532"/>
          <a:ext cx="928462" cy="9284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6A566D-97C9-42F4-8105-98B639D0CEEC}">
      <dsp:nvSpPr>
        <dsp:cNvPr id="0" name=""/>
        <dsp:cNvSpPr/>
      </dsp:nvSpPr>
      <dsp:spPr>
        <a:xfrm>
          <a:off x="543484" y="2740509"/>
          <a:ext cx="538507" cy="538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BE5985-3858-4434-B30A-F3B8A236A87E}">
      <dsp:nvSpPr>
        <dsp:cNvPr id="0" name=""/>
        <dsp:cNvSpPr/>
      </dsp:nvSpPr>
      <dsp:spPr>
        <a:xfrm>
          <a:off x="1475925" y="2545532"/>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Use accurate language: typical phrases loss, departed, gone etc. are confusing. Use dead, death and dying: these make more sense</a:t>
          </a:r>
        </a:p>
      </dsp:txBody>
      <dsp:txXfrm>
        <a:off x="1475925" y="2545532"/>
        <a:ext cx="2188517" cy="928462"/>
      </dsp:txXfrm>
    </dsp:sp>
    <dsp:sp modelId="{253525E7-0DDE-49D2-AACD-DEADF3C68E7D}">
      <dsp:nvSpPr>
        <dsp:cNvPr id="0" name=""/>
        <dsp:cNvSpPr/>
      </dsp:nvSpPr>
      <dsp:spPr>
        <a:xfrm>
          <a:off x="4045775" y="2545532"/>
          <a:ext cx="928462" cy="9284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0995F-A8F3-4AA5-8746-AFB8CF863897}">
      <dsp:nvSpPr>
        <dsp:cNvPr id="0" name=""/>
        <dsp:cNvSpPr/>
      </dsp:nvSpPr>
      <dsp:spPr>
        <a:xfrm>
          <a:off x="4240752" y="2740509"/>
          <a:ext cx="538507" cy="5385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3B6F05-9F58-4D88-992A-2819538EB0DD}">
      <dsp:nvSpPr>
        <dsp:cNvPr id="0" name=""/>
        <dsp:cNvSpPr/>
      </dsp:nvSpPr>
      <dsp:spPr>
        <a:xfrm>
          <a:off x="5173193" y="2545532"/>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Some children will want to ask questions that they feel unable to ask their grieving parents. Is there a trusted family friend that they could talk to?</a:t>
          </a:r>
        </a:p>
      </dsp:txBody>
      <dsp:txXfrm>
        <a:off x="5173193" y="2545532"/>
        <a:ext cx="2188517" cy="928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D36BE-6116-4FC9-BA24-7389896CBC43}">
      <dsp:nvSpPr>
        <dsp:cNvPr id="0" name=""/>
        <dsp:cNvSpPr/>
      </dsp:nvSpPr>
      <dsp:spPr>
        <a:xfrm>
          <a:off x="199445" y="788430"/>
          <a:ext cx="910962" cy="9109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826AE6-C182-481F-9531-630D1FDDB7AE}">
      <dsp:nvSpPr>
        <dsp:cNvPr id="0" name=""/>
        <dsp:cNvSpPr/>
      </dsp:nvSpPr>
      <dsp:spPr>
        <a:xfrm>
          <a:off x="390747" y="979732"/>
          <a:ext cx="528358" cy="5283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80CC02-4782-4873-873E-49DDD8EE2CCE}">
      <dsp:nvSpPr>
        <dsp:cNvPr id="0" name=""/>
        <dsp:cNvSpPr/>
      </dsp:nvSpPr>
      <dsp:spPr>
        <a:xfrm>
          <a:off x="1305613" y="788430"/>
          <a:ext cx="2147267" cy="91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Younger pupils do not understand the permanence of death: this happens around age 7</a:t>
          </a:r>
        </a:p>
      </dsp:txBody>
      <dsp:txXfrm>
        <a:off x="1305613" y="788430"/>
        <a:ext cx="2147267" cy="910962"/>
      </dsp:txXfrm>
    </dsp:sp>
    <dsp:sp modelId="{8558B9A7-1859-4A09-B671-B38F9D8553B6}">
      <dsp:nvSpPr>
        <dsp:cNvPr id="0" name=""/>
        <dsp:cNvSpPr/>
      </dsp:nvSpPr>
      <dsp:spPr>
        <a:xfrm>
          <a:off x="3827026" y="788430"/>
          <a:ext cx="910962" cy="9109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998CB5-463E-44AF-9C35-9C5147A56D66}">
      <dsp:nvSpPr>
        <dsp:cNvPr id="0" name=""/>
        <dsp:cNvSpPr/>
      </dsp:nvSpPr>
      <dsp:spPr>
        <a:xfrm>
          <a:off x="4018328" y="979732"/>
          <a:ext cx="528358" cy="5283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C24879-CD5D-4902-B974-AA041ECAF9A5}">
      <dsp:nvSpPr>
        <dsp:cNvPr id="0" name=""/>
        <dsp:cNvSpPr/>
      </dsp:nvSpPr>
      <dsp:spPr>
        <a:xfrm>
          <a:off x="4933195" y="788430"/>
          <a:ext cx="2147267" cy="91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Very young pupils will not have the language of emotions to express their feelings, you are more likely to see the feelings expressed in behavior.</a:t>
          </a:r>
        </a:p>
      </dsp:txBody>
      <dsp:txXfrm>
        <a:off x="4933195" y="788430"/>
        <a:ext cx="2147267" cy="910962"/>
      </dsp:txXfrm>
    </dsp:sp>
    <dsp:sp modelId="{8DD5646B-6CC5-4C37-BAA1-6DD08F723A1A}">
      <dsp:nvSpPr>
        <dsp:cNvPr id="0" name=""/>
        <dsp:cNvSpPr/>
      </dsp:nvSpPr>
      <dsp:spPr>
        <a:xfrm>
          <a:off x="7454608" y="788430"/>
          <a:ext cx="910962" cy="9109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F173F1-00D6-44BC-BAED-99B550627A89}">
      <dsp:nvSpPr>
        <dsp:cNvPr id="0" name=""/>
        <dsp:cNvSpPr/>
      </dsp:nvSpPr>
      <dsp:spPr>
        <a:xfrm>
          <a:off x="7645910" y="979732"/>
          <a:ext cx="528358" cy="5283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0B0C6-631C-4244-91DF-202897CFEB91}">
      <dsp:nvSpPr>
        <dsp:cNvPr id="0" name=""/>
        <dsp:cNvSpPr/>
      </dsp:nvSpPr>
      <dsp:spPr>
        <a:xfrm>
          <a:off x="8560776" y="788430"/>
          <a:ext cx="2147267" cy="91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2-5 years - interested but no sense of what death is</a:t>
          </a:r>
        </a:p>
      </dsp:txBody>
      <dsp:txXfrm>
        <a:off x="8560776" y="788430"/>
        <a:ext cx="2147267" cy="910962"/>
      </dsp:txXfrm>
    </dsp:sp>
    <dsp:sp modelId="{238DA7D8-2090-4F99-A53E-3AC2EB9543E3}">
      <dsp:nvSpPr>
        <dsp:cNvPr id="0" name=""/>
        <dsp:cNvSpPr/>
      </dsp:nvSpPr>
      <dsp:spPr>
        <a:xfrm>
          <a:off x="199445" y="2395529"/>
          <a:ext cx="910962" cy="9109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48E39-747D-42E3-A618-81337C3D0325}">
      <dsp:nvSpPr>
        <dsp:cNvPr id="0" name=""/>
        <dsp:cNvSpPr/>
      </dsp:nvSpPr>
      <dsp:spPr>
        <a:xfrm>
          <a:off x="390747" y="2586832"/>
          <a:ext cx="528358" cy="5283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7573C5-8896-45DF-A533-46444B6289C5}">
      <dsp:nvSpPr>
        <dsp:cNvPr id="0" name=""/>
        <dsp:cNvSpPr/>
      </dsp:nvSpPr>
      <dsp:spPr>
        <a:xfrm>
          <a:off x="1305613" y="2395529"/>
          <a:ext cx="2147267" cy="91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5-8 years - magical thinking/ makes up stories about what has happened</a:t>
          </a:r>
        </a:p>
      </dsp:txBody>
      <dsp:txXfrm>
        <a:off x="1305613" y="2395529"/>
        <a:ext cx="2147267" cy="910962"/>
      </dsp:txXfrm>
    </dsp:sp>
    <dsp:sp modelId="{ECAC6B40-92E0-487E-B274-52439BDD2717}">
      <dsp:nvSpPr>
        <dsp:cNvPr id="0" name=""/>
        <dsp:cNvSpPr/>
      </dsp:nvSpPr>
      <dsp:spPr>
        <a:xfrm>
          <a:off x="3827026" y="2395529"/>
          <a:ext cx="910962" cy="9109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764DC-86AB-4096-BCD8-AFCC701A21A9}">
      <dsp:nvSpPr>
        <dsp:cNvPr id="0" name=""/>
        <dsp:cNvSpPr/>
      </dsp:nvSpPr>
      <dsp:spPr>
        <a:xfrm>
          <a:off x="4018328" y="2586832"/>
          <a:ext cx="528358" cy="5283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52D210-4BA5-4C20-969E-082C02A96AAD}">
      <dsp:nvSpPr>
        <dsp:cNvPr id="0" name=""/>
        <dsp:cNvSpPr/>
      </dsp:nvSpPr>
      <dsp:spPr>
        <a:xfrm>
          <a:off x="4933195" y="2395529"/>
          <a:ext cx="2147267" cy="91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8-12 years - understands that death is permanent, social withdrawal can happen</a:t>
          </a:r>
        </a:p>
      </dsp:txBody>
      <dsp:txXfrm>
        <a:off x="4933195" y="2395529"/>
        <a:ext cx="2147267" cy="910962"/>
      </dsp:txXfrm>
    </dsp:sp>
    <dsp:sp modelId="{ECFBA809-D90D-48F3-B399-7E4CF58682E7}">
      <dsp:nvSpPr>
        <dsp:cNvPr id="0" name=""/>
        <dsp:cNvSpPr/>
      </dsp:nvSpPr>
      <dsp:spPr>
        <a:xfrm>
          <a:off x="7454608" y="2395529"/>
          <a:ext cx="910962" cy="9109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585CC-966F-4773-A68A-4B16841C3A03}">
      <dsp:nvSpPr>
        <dsp:cNvPr id="0" name=""/>
        <dsp:cNvSpPr/>
      </dsp:nvSpPr>
      <dsp:spPr>
        <a:xfrm>
          <a:off x="7645910" y="2586832"/>
          <a:ext cx="528358" cy="52835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62F87A-E69B-4B0B-A46F-12950A7515C8}">
      <dsp:nvSpPr>
        <dsp:cNvPr id="0" name=""/>
        <dsp:cNvSpPr/>
      </dsp:nvSpPr>
      <dsp:spPr>
        <a:xfrm>
          <a:off x="8560776" y="2395529"/>
          <a:ext cx="2147267" cy="91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12+ years - </a:t>
          </a:r>
          <a:r>
            <a:rPr lang="en-GB" sz="1100" b="0" i="0" kern="1200"/>
            <a:t>puberty happens, already a time of change. Questions of mortality and risk taking behaviour can increase. Also the need to talk to someone outside the family unit.</a:t>
          </a:r>
          <a:endParaRPr lang="en-GB" sz="1100" kern="1200"/>
        </a:p>
      </dsp:txBody>
      <dsp:txXfrm>
        <a:off x="8560776" y="2395529"/>
        <a:ext cx="2147267" cy="9109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childbereavementuk.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hildbereavementuk.org/resources-for-children-and-young-peopl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youtube.com/watch?v=cBA2U_AFBng"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hildbereavementuk.org/" TargetMode="External"/><Relationship Id="rId2" Type="http://schemas.openxmlformats.org/officeDocument/2006/relationships/hyperlink" Target="https://www.simonsays.org.uk/wp-content/uploads/2019/08/66074-sims20-a5-bereavement-support-booklet-hires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hildbereavementuk.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cBA2U_AFB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4400" kern="1200">
                <a:solidFill>
                  <a:srgbClr val="FFFFFF"/>
                </a:solidFill>
                <a:latin typeface="+mj-lt"/>
                <a:ea typeface="+mj-ea"/>
                <a:cs typeface="+mj-cs"/>
              </a:rPr>
              <a:t>Supporting young people who have experienced </a:t>
            </a:r>
            <a:r>
              <a:rPr lang="en-US" sz="4400">
                <a:solidFill>
                  <a:srgbClr val="FFFFFF"/>
                </a:solidFill>
              </a:rPr>
              <a:t>the death of someone special</a:t>
            </a:r>
            <a:endParaRPr lang="en-US" sz="4400" kern="1200">
              <a:solidFill>
                <a:srgbClr val="FFFFFF"/>
              </a:solidFill>
              <a:latin typeface="+mj-lt"/>
              <a:ea typeface="+mj-ea"/>
              <a:cs typeface="+mj-cs"/>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5847904" y="820880"/>
            <a:ext cx="5505896" cy="4889350"/>
          </a:xfrm>
        </p:spPr>
        <p:txBody>
          <a:bodyPr vert="horz" lIns="91440" tIns="45720" rIns="91440" bIns="45720" rtlCol="0" anchor="t">
            <a:normAutofit fontScale="85000" lnSpcReduction="20000"/>
          </a:bodyPr>
          <a:lstStyle/>
          <a:p>
            <a:r>
              <a:rPr lang="en-US" sz="4000" b="1"/>
              <a:t>The Westgate School partners in learning</a:t>
            </a:r>
          </a:p>
          <a:p>
            <a:endParaRPr lang="en-US" sz="4000" b="1"/>
          </a:p>
          <a:p>
            <a:r>
              <a:rPr lang="en-US" sz="4000" b="1"/>
              <a:t>June 2020</a:t>
            </a:r>
          </a:p>
          <a:p>
            <a:pPr indent="-228600" algn="l">
              <a:buFont typeface="Arial" panose="020B0604020202020204" pitchFamily="34" charset="0"/>
              <a:buChar char="•"/>
            </a:pPr>
            <a:endParaRPr lang="en-US"/>
          </a:p>
          <a:p>
            <a:pPr indent="-228600" algn="l">
              <a:buFont typeface="Arial" panose="020B0604020202020204" pitchFamily="34" charset="0"/>
              <a:buChar char="•"/>
            </a:pPr>
            <a:endParaRPr lang="en-US"/>
          </a:p>
          <a:p>
            <a:pPr indent="-228600" algn="l">
              <a:buFont typeface="Arial" panose="020B0604020202020204" pitchFamily="34" charset="0"/>
              <a:buChar char="•"/>
            </a:pPr>
            <a:endParaRPr lang="en-US"/>
          </a:p>
          <a:p>
            <a:pPr indent="-228600" algn="l">
              <a:buFont typeface="Arial" panose="020B0604020202020204" pitchFamily="34" charset="0"/>
              <a:buChar char="•"/>
            </a:pPr>
            <a:endParaRPr lang="en-US"/>
          </a:p>
          <a:p>
            <a:pPr indent="-228600" algn="l">
              <a:buFont typeface="Arial" panose="020B0604020202020204" pitchFamily="34" charset="0"/>
              <a:buChar char="•"/>
            </a:pPr>
            <a:endParaRPr lang="en-US"/>
          </a:p>
          <a:p>
            <a:pPr algn="l"/>
            <a:endParaRPr lang="en-US"/>
          </a:p>
          <a:p>
            <a:pPr algn="l"/>
            <a:r>
              <a:rPr lang="en-US"/>
              <a:t>Compiled using information from training delivered by Child Bereavement UK, for further information and resources visit </a:t>
            </a:r>
            <a:r>
              <a:rPr lang="en-US">
                <a:hlinkClick r:id="rId2"/>
              </a:rPr>
              <a:t>https://www.childbereavementuk.org/</a:t>
            </a:r>
            <a:endParaRPr lang="en-US"/>
          </a:p>
          <a:p>
            <a:pPr indent="-228600" algn="l">
              <a:buFont typeface="Arial" panose="020B0604020202020204" pitchFamily="34" charset="0"/>
              <a:buChar char="•"/>
            </a:pPr>
            <a:endParaRPr lang="en-US"/>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B1142-E10D-C040-A358-8ABD6BADBF0E}"/>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can you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D1300E-ED5B-F84F-8647-273AA0915289}"/>
              </a:ext>
            </a:extLst>
          </p:cNvPr>
          <p:cNvSpPr>
            <a:spLocks noGrp="1"/>
          </p:cNvSpPr>
          <p:nvPr>
            <p:ph idx="1"/>
          </p:nvPr>
        </p:nvSpPr>
        <p:spPr>
          <a:xfrm>
            <a:off x="4447308" y="591344"/>
            <a:ext cx="6906491" cy="5585619"/>
          </a:xfrm>
        </p:spPr>
        <p:txBody>
          <a:bodyPr anchor="ctr">
            <a:normAutofit fontScale="85000" lnSpcReduction="20000"/>
          </a:bodyPr>
          <a:lstStyle/>
          <a:p>
            <a:r>
              <a:rPr lang="en-US" sz="2200" dirty="0"/>
              <a:t>Don’t ignore them and their feelings</a:t>
            </a:r>
          </a:p>
          <a:p>
            <a:r>
              <a:rPr lang="en-US" sz="2200" dirty="0"/>
              <a:t>Ask open questions</a:t>
            </a:r>
          </a:p>
          <a:p>
            <a:r>
              <a:rPr lang="en-US" sz="2200" dirty="0"/>
              <a:t>Be understanding</a:t>
            </a:r>
          </a:p>
          <a:p>
            <a:r>
              <a:rPr lang="en-US" sz="2200" dirty="0"/>
              <a:t>Give some control – giving the young person choices</a:t>
            </a:r>
          </a:p>
          <a:p>
            <a:r>
              <a:rPr lang="en-US" sz="2200" dirty="0"/>
              <a:t>Give them permission to feel this way and to grieve – don’t always try to distract them away from their feelings and the grief</a:t>
            </a:r>
          </a:p>
          <a:p>
            <a:r>
              <a:rPr lang="en-US" sz="2200" dirty="0"/>
              <a:t>Avoid rescuing them – give them an outlet, allow time to be sad, communicate that it is OK to feel sad</a:t>
            </a:r>
          </a:p>
          <a:p>
            <a:r>
              <a:rPr lang="en-US" sz="2200" dirty="0"/>
              <a:t>Repetition helps. Encourage memories</a:t>
            </a:r>
          </a:p>
          <a:p>
            <a:r>
              <a:rPr lang="en-US" sz="2200" dirty="0"/>
              <a:t>Enable space and time to grieve - allow time out in a quiet space</a:t>
            </a:r>
          </a:p>
          <a:p>
            <a:r>
              <a:rPr lang="en-US" sz="2200" dirty="0"/>
              <a:t>Sit with them, offer and allow silence</a:t>
            </a:r>
          </a:p>
          <a:p>
            <a:r>
              <a:rPr lang="en-US" sz="2200" dirty="0"/>
              <a:t>Support transitions – avoid uncertainty</a:t>
            </a:r>
          </a:p>
          <a:p>
            <a:r>
              <a:rPr lang="en-US" sz="2200" dirty="0"/>
              <a:t>Be honest – say “I don’t have the answers, I wonder how we could find that out”, rather than “I don’t know”</a:t>
            </a:r>
          </a:p>
          <a:p>
            <a:r>
              <a:rPr lang="en-US" sz="2200" dirty="0"/>
              <a:t>Accept that there is no magic cure, the grieving process takes time and feelings return too</a:t>
            </a:r>
          </a:p>
          <a:p>
            <a:r>
              <a:rPr lang="en-US" sz="2200" dirty="0"/>
              <a:t>Create a tool kit of resources which help: include activities which help to manage anger </a:t>
            </a:r>
            <a:r>
              <a:rPr lang="en-US" sz="2200" dirty="0">
                <a:hlinkClick r:id="rId2"/>
              </a:rPr>
              <a:t>click here for a link to helpful books and resources</a:t>
            </a:r>
            <a:endParaRPr lang="en-US" sz="2200" dirty="0"/>
          </a:p>
          <a:p>
            <a:endParaRPr lang="en-US" sz="2200" dirty="0"/>
          </a:p>
          <a:p>
            <a:endParaRPr lang="en-US" sz="2200" dirty="0"/>
          </a:p>
        </p:txBody>
      </p:sp>
    </p:spTree>
    <p:extLst>
      <p:ext uri="{BB962C8B-B14F-4D97-AF65-F5344CB8AC3E}">
        <p14:creationId xmlns:p14="http://schemas.microsoft.com/office/powerpoint/2010/main" val="28054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9CB73-038E-5445-A751-E08D3B4A40BA}"/>
              </a:ext>
            </a:extLst>
          </p:cNvPr>
          <p:cNvSpPr>
            <a:spLocks noGrp="1"/>
          </p:cNvSpPr>
          <p:nvPr>
            <p:ph type="title"/>
          </p:nvPr>
        </p:nvSpPr>
        <p:spPr>
          <a:xfrm>
            <a:off x="1812897" y="518649"/>
            <a:ext cx="9882278" cy="1067634"/>
          </a:xfrm>
        </p:spPr>
        <p:txBody>
          <a:bodyPr anchor="ctr">
            <a:normAutofit/>
          </a:bodyPr>
          <a:lstStyle/>
          <a:p>
            <a:r>
              <a:rPr lang="en-US"/>
              <a:t>Ages and stages</a:t>
            </a:r>
          </a:p>
        </p:txBody>
      </p:sp>
      <p:grpSp>
        <p:nvGrpSpPr>
          <p:cNvPr id="20" name="Group 19">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21"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E30A7187-C78C-4270-BE84-6EFADBA0A698}"/>
              </a:ext>
            </a:extLst>
          </p:cNvPr>
          <p:cNvGraphicFramePr>
            <a:graphicFrameLocks noGrp="1"/>
          </p:cNvGraphicFramePr>
          <p:nvPr>
            <p:ph idx="1"/>
            <p:extLst>
              <p:ext uri="{D42A27DB-BD31-4B8C-83A1-F6EECF244321}">
                <p14:modId xmlns:p14="http://schemas.microsoft.com/office/powerpoint/2010/main" val="2865211168"/>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ABADA80-6663-1D49-ADAC-C7C2F3547E48}"/>
              </a:ext>
            </a:extLst>
          </p:cNvPr>
          <p:cNvSpPr txBox="1"/>
          <p:nvPr/>
        </p:nvSpPr>
        <p:spPr>
          <a:xfrm>
            <a:off x="2543503" y="5686097"/>
            <a:ext cx="7041931" cy="369332"/>
          </a:xfrm>
          <a:prstGeom prst="rect">
            <a:avLst/>
          </a:prstGeom>
          <a:noFill/>
        </p:spPr>
        <p:txBody>
          <a:bodyPr wrap="square" rtlCol="0">
            <a:spAutoFit/>
          </a:bodyPr>
          <a:lstStyle/>
          <a:p>
            <a:r>
              <a:rPr lang="en-US" dirty="0">
                <a:hlinkClick r:id="rId7"/>
              </a:rPr>
              <a:t>This video explains how grief effects children at different ages</a:t>
            </a:r>
            <a:endParaRPr lang="en-US" dirty="0"/>
          </a:p>
        </p:txBody>
      </p:sp>
    </p:spTree>
    <p:extLst>
      <p:ext uri="{BB962C8B-B14F-4D97-AF65-F5344CB8AC3E}">
        <p14:creationId xmlns:p14="http://schemas.microsoft.com/office/powerpoint/2010/main" val="88576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E6FE-7174-E443-B228-6D4857B32279}"/>
              </a:ext>
            </a:extLst>
          </p:cNvPr>
          <p:cNvSpPr>
            <a:spLocks noGrp="1"/>
          </p:cNvSpPr>
          <p:nvPr>
            <p:ph type="title"/>
          </p:nvPr>
        </p:nvSpPr>
        <p:spPr/>
        <p:txBody>
          <a:bodyPr/>
          <a:lstStyle/>
          <a:p>
            <a:r>
              <a:rPr lang="en-US"/>
              <a:t>Growing around grief </a:t>
            </a:r>
          </a:p>
        </p:txBody>
      </p:sp>
      <p:pic>
        <p:nvPicPr>
          <p:cNvPr id="4" name="Content Placeholder 3">
            <a:extLst>
              <a:ext uri="{FF2B5EF4-FFF2-40B4-BE49-F238E27FC236}">
                <a16:creationId xmlns:a16="http://schemas.microsoft.com/office/drawing/2014/main" id="{B957321D-BAA7-934B-90B2-CDD4C8F35B10}"/>
              </a:ext>
            </a:extLst>
          </p:cNvPr>
          <p:cNvPicPr>
            <a:picLocks noGrp="1" noChangeAspect="1"/>
          </p:cNvPicPr>
          <p:nvPr>
            <p:ph idx="1"/>
          </p:nvPr>
        </p:nvPicPr>
        <p:blipFill>
          <a:blip r:embed="rId2"/>
          <a:stretch>
            <a:fillRect/>
          </a:stretch>
        </p:blipFill>
        <p:spPr>
          <a:xfrm>
            <a:off x="1255644" y="3529565"/>
            <a:ext cx="8961782" cy="3079955"/>
          </a:xfrm>
          <a:prstGeom prst="rect">
            <a:avLst/>
          </a:prstGeom>
        </p:spPr>
      </p:pic>
      <p:sp>
        <p:nvSpPr>
          <p:cNvPr id="5" name="TextBox 4">
            <a:extLst>
              <a:ext uri="{FF2B5EF4-FFF2-40B4-BE49-F238E27FC236}">
                <a16:creationId xmlns:a16="http://schemas.microsoft.com/office/drawing/2014/main" id="{C8956C85-3E77-A549-B6EA-438B849F3AD0}"/>
              </a:ext>
            </a:extLst>
          </p:cNvPr>
          <p:cNvSpPr txBox="1"/>
          <p:nvPr/>
        </p:nvSpPr>
        <p:spPr>
          <a:xfrm>
            <a:off x="609600" y="1374843"/>
            <a:ext cx="11035862" cy="2031325"/>
          </a:xfrm>
          <a:prstGeom prst="rect">
            <a:avLst/>
          </a:prstGeom>
          <a:noFill/>
        </p:spPr>
        <p:txBody>
          <a:bodyPr wrap="square" rtlCol="0">
            <a:spAutoFit/>
          </a:bodyPr>
          <a:lstStyle/>
          <a:p>
            <a:r>
              <a:rPr lang="en-GB" dirty="0"/>
              <a:t>This model can be a really useful tool to help a bereaved child to understand their feeling, either if they feel overwhelmed by their grief or if they begin to feel guilty for getting on with their own life or </a:t>
            </a:r>
            <a:r>
              <a:rPr lang="en-GB" dirty="0" err="1"/>
              <a:t>havingfun</a:t>
            </a:r>
            <a:r>
              <a:rPr lang="en-GB" dirty="0"/>
              <a:t>.</a:t>
            </a:r>
          </a:p>
          <a:p>
            <a:r>
              <a:rPr lang="en-GB" dirty="0"/>
              <a:t>If a recently bereaved person were to draw a circle to show their life, they may well shade the entire circle to show how much of their life is consumed by grief. As time passes, they will begin to engage in everyday activities, have </a:t>
            </a:r>
          </a:p>
          <a:p>
            <a:pPr algn="just"/>
            <a:r>
              <a:rPr lang="en-GB" dirty="0"/>
              <a:t>fun and do new things which will help them to grow a life around their grief. The grief has not diminished but has </a:t>
            </a:r>
          </a:p>
          <a:p>
            <a:pPr algn="just"/>
            <a:r>
              <a:rPr lang="en-GB" dirty="0"/>
              <a:t>become a part of the bereaved child’s new life.</a:t>
            </a:r>
          </a:p>
        </p:txBody>
      </p:sp>
    </p:spTree>
    <p:extLst>
      <p:ext uri="{BB962C8B-B14F-4D97-AF65-F5344CB8AC3E}">
        <p14:creationId xmlns:p14="http://schemas.microsoft.com/office/powerpoint/2010/main" val="136211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A8F0CF8-CBC4-1A49-91A3-E07FD9B2A369}"/>
              </a:ext>
            </a:extLst>
          </p:cNvPr>
          <p:cNvSpPr>
            <a:spLocks noGrp="1"/>
          </p:cNvSpPr>
          <p:nvPr>
            <p:ph type="title"/>
          </p:nvPr>
        </p:nvSpPr>
        <p:spPr>
          <a:xfrm>
            <a:off x="801340" y="802955"/>
            <a:ext cx="4977976" cy="1454051"/>
          </a:xfrm>
        </p:spPr>
        <p:txBody>
          <a:bodyPr>
            <a:normAutofit/>
          </a:bodyPr>
          <a:lstStyle/>
          <a:p>
            <a:r>
              <a:rPr lang="en-US">
                <a:solidFill>
                  <a:srgbClr val="000000"/>
                </a:solidFill>
              </a:rPr>
              <a:t>Other considerations</a:t>
            </a:r>
          </a:p>
        </p:txBody>
      </p:sp>
      <p:sp>
        <p:nvSpPr>
          <p:cNvPr id="15" name="Content Placeholder 2">
            <a:extLst>
              <a:ext uri="{FF2B5EF4-FFF2-40B4-BE49-F238E27FC236}">
                <a16:creationId xmlns:a16="http://schemas.microsoft.com/office/drawing/2014/main" id="{1704DDA8-5C5A-CA42-99BF-7DFC720C3697}"/>
              </a:ext>
            </a:extLst>
          </p:cNvPr>
          <p:cNvSpPr>
            <a:spLocks noGrp="1"/>
          </p:cNvSpPr>
          <p:nvPr>
            <p:ph idx="1"/>
          </p:nvPr>
        </p:nvSpPr>
        <p:spPr>
          <a:xfrm>
            <a:off x="797809" y="2421682"/>
            <a:ext cx="4977578" cy="3639289"/>
          </a:xfrm>
        </p:spPr>
        <p:txBody>
          <a:bodyPr anchor="ctr">
            <a:normAutofit fontScale="85000" lnSpcReduction="20000"/>
          </a:bodyPr>
          <a:lstStyle/>
          <a:p>
            <a:r>
              <a:rPr lang="en-US" sz="2000" dirty="0">
                <a:solidFill>
                  <a:srgbClr val="000000"/>
                </a:solidFill>
              </a:rPr>
              <a:t>Acknowledge events: Mothers day, birthdays etc. discuss what you might plan, give alternative options and give the young person time to consider how much they want to be involved. Never assume they don’t want to take part.</a:t>
            </a:r>
          </a:p>
          <a:p>
            <a:r>
              <a:rPr lang="en-US" sz="2000" dirty="0">
                <a:solidFill>
                  <a:srgbClr val="000000"/>
                </a:solidFill>
              </a:rPr>
              <a:t>Memories are important – enable children to discuss their memories, create a memory box and revisit their grief.</a:t>
            </a:r>
          </a:p>
          <a:p>
            <a:r>
              <a:rPr lang="en-US" sz="2000" dirty="0">
                <a:solidFill>
                  <a:srgbClr val="000000"/>
                </a:solidFill>
              </a:rPr>
              <a:t>You may see secondary grief: a recent death is likely to trigger memories, thoughts and emotions from a previous period of grief.</a:t>
            </a:r>
          </a:p>
          <a:p>
            <a:r>
              <a:rPr lang="en-US" sz="2000" dirty="0">
                <a:solidFill>
                  <a:srgbClr val="000000"/>
                </a:solidFill>
              </a:rPr>
              <a:t>There may be additional impacts of the death: a need to move home, financial hardship, feeling insecure, worries about someone else’s emotional health, inconsistent parenting, feeling different to their friends etc. All of this increases a young person’s difficulties.</a:t>
            </a:r>
          </a:p>
          <a:p>
            <a:pPr marL="0" indent="0">
              <a:buNone/>
            </a:pPr>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ild with Balloon">
            <a:extLst>
              <a:ext uri="{FF2B5EF4-FFF2-40B4-BE49-F238E27FC236}">
                <a16:creationId xmlns:a16="http://schemas.microsoft.com/office/drawing/2014/main" id="{75A3F2C7-44AD-4267-AD56-A7DF8D44CA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67874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9FBF62-9563-0C4D-BF82-2D92497EBD3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Bereaved children need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9BFBE1-5CBB-3842-8D7E-7676F5E6AA23}"/>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en-US" sz="1800" dirty="0"/>
              <a:t>Us to acknowledge the loss, as well as return to the talk about the loss at a later date: it’s important to not just do this initially.</a:t>
            </a:r>
          </a:p>
          <a:p>
            <a:pPr marL="514350" indent="-514350">
              <a:buFont typeface="+mj-lt"/>
              <a:buAutoNum type="arabicPeriod"/>
            </a:pPr>
            <a:r>
              <a:rPr lang="en-US" sz="1800" dirty="0"/>
              <a:t>Demonstrate, model and understand the emotions. Remember this may trigger your own previous experiences. Acknowledge these feelings, then give the child the appropriate emotional language and model how you manage big, difficult feelings.</a:t>
            </a:r>
          </a:p>
          <a:p>
            <a:pPr marL="514350" indent="-514350">
              <a:buFont typeface="+mj-lt"/>
              <a:buAutoNum type="arabicPeriod"/>
            </a:pPr>
            <a:r>
              <a:rPr lang="en-US" sz="1800" dirty="0"/>
              <a:t>Enable some control</a:t>
            </a:r>
            <a:r>
              <a:rPr lang="en-US" sz="1800" dirty="0">
                <a:sym typeface="Wingdings" pitchFamily="2" charset="2"/>
              </a:rPr>
              <a:t> (a maximum of two choices), but not too much as everything may feel too wobbly for them to cope with too much choice. </a:t>
            </a:r>
          </a:p>
          <a:p>
            <a:pPr marL="514350" indent="-514350">
              <a:buFont typeface="+mj-lt"/>
              <a:buAutoNum type="arabicPeriod"/>
            </a:pPr>
            <a:r>
              <a:rPr lang="en-US" sz="1800" dirty="0">
                <a:sym typeface="Wingdings" pitchFamily="2" charset="2"/>
              </a:rPr>
              <a:t>Give space and time: offer privacy if necessary.</a:t>
            </a:r>
          </a:p>
          <a:p>
            <a:pPr marL="514350" indent="-514350">
              <a:buFont typeface="+mj-lt"/>
              <a:buAutoNum type="arabicPeriod"/>
            </a:pPr>
            <a:r>
              <a:rPr lang="en-US" sz="1800" dirty="0">
                <a:sym typeface="Wingdings" pitchFamily="2" charset="2"/>
              </a:rPr>
              <a:t>Find a key adult to support them.</a:t>
            </a:r>
          </a:p>
          <a:p>
            <a:pPr marL="514350" indent="-514350">
              <a:buFont typeface="+mj-lt"/>
              <a:buAutoNum type="arabicPeriod"/>
            </a:pPr>
            <a:r>
              <a:rPr lang="en-US" sz="1800" dirty="0">
                <a:sym typeface="Wingdings" pitchFamily="2" charset="2"/>
              </a:rPr>
              <a:t>Honesty.</a:t>
            </a:r>
          </a:p>
          <a:p>
            <a:pPr marL="514350" indent="-514350">
              <a:buFont typeface="+mj-lt"/>
              <a:buAutoNum type="arabicPeriod"/>
            </a:pPr>
            <a:r>
              <a:rPr lang="en-US" sz="1800" dirty="0" err="1">
                <a:sym typeface="Wingdings" pitchFamily="2" charset="2"/>
              </a:rPr>
              <a:t>Nomalise</a:t>
            </a:r>
            <a:r>
              <a:rPr lang="en-US" sz="1800" dirty="0">
                <a:sym typeface="Wingdings" pitchFamily="2" charset="2"/>
              </a:rPr>
              <a:t> the grieving process and the associated feelings. Give permission to feel what they feel and grieve their way.</a:t>
            </a:r>
          </a:p>
          <a:p>
            <a:pPr marL="514350" indent="-514350">
              <a:buFont typeface="+mj-lt"/>
              <a:buAutoNum type="arabicPeriod"/>
            </a:pPr>
            <a:r>
              <a:rPr lang="en-US" sz="1800" dirty="0">
                <a:sym typeface="Wingdings" pitchFamily="2" charset="2"/>
              </a:rPr>
              <a:t>Check in with their emotions frequently: using visual prompts (emotional faces) can be helpful, especially for younger pupils. Tell young people what you wonder and see.</a:t>
            </a:r>
          </a:p>
          <a:p>
            <a:pPr marL="514350" indent="-514350">
              <a:buFont typeface="+mj-lt"/>
              <a:buAutoNum type="arabicPeriod"/>
            </a:pPr>
            <a:endParaRPr lang="en-US" sz="1800" dirty="0"/>
          </a:p>
        </p:txBody>
      </p:sp>
    </p:spTree>
    <p:extLst>
      <p:ext uri="{BB962C8B-B14F-4D97-AF65-F5344CB8AC3E}">
        <p14:creationId xmlns:p14="http://schemas.microsoft.com/office/powerpoint/2010/main" val="25956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87EA69-E3A5-5E4A-BDE4-2BEC911DD288}"/>
              </a:ext>
            </a:extLst>
          </p:cNvPr>
          <p:cNvSpPr>
            <a:spLocks noGrp="1"/>
          </p:cNvSpPr>
          <p:nvPr>
            <p:ph type="title"/>
          </p:nvPr>
        </p:nvSpPr>
        <p:spPr>
          <a:xfrm>
            <a:off x="686834" y="1153572"/>
            <a:ext cx="3200400" cy="4461163"/>
          </a:xfrm>
        </p:spPr>
        <p:txBody>
          <a:bodyPr>
            <a:normAutofit/>
          </a:bodyPr>
          <a:lstStyle/>
          <a:p>
            <a:r>
              <a:rPr lang="en-US">
                <a:solidFill>
                  <a:srgbClr val="FFFFFF"/>
                </a:solidFill>
              </a:rPr>
              <a:t>Supporting concerned friends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2394E2-20BB-8944-ADCB-100253BAD38A}"/>
              </a:ext>
            </a:extLst>
          </p:cNvPr>
          <p:cNvSpPr>
            <a:spLocks noGrp="1"/>
          </p:cNvSpPr>
          <p:nvPr>
            <p:ph idx="1"/>
          </p:nvPr>
        </p:nvSpPr>
        <p:spPr>
          <a:xfrm>
            <a:off x="4447308" y="591344"/>
            <a:ext cx="6906491" cy="5585619"/>
          </a:xfrm>
        </p:spPr>
        <p:txBody>
          <a:bodyPr anchor="ctr">
            <a:normAutofit/>
          </a:bodyPr>
          <a:lstStyle/>
          <a:p>
            <a:pPr marL="0" indent="0">
              <a:buNone/>
            </a:pPr>
            <a:r>
              <a:rPr lang="en-US" dirty="0"/>
              <a:t>Other children may be impacted and confused by their grieving friends’ </a:t>
            </a:r>
            <a:r>
              <a:rPr lang="en-US" dirty="0" err="1"/>
              <a:t>behaviour</a:t>
            </a:r>
            <a:r>
              <a:rPr lang="en-US" dirty="0"/>
              <a:t>. We need to look after them too!</a:t>
            </a:r>
          </a:p>
          <a:p>
            <a:r>
              <a:rPr lang="en-US" dirty="0"/>
              <a:t>Be honest with them, without breaking a confidence</a:t>
            </a:r>
          </a:p>
          <a:p>
            <a:r>
              <a:rPr lang="en-US" dirty="0" err="1"/>
              <a:t>Normalise</a:t>
            </a:r>
            <a:r>
              <a:rPr lang="en-US" dirty="0"/>
              <a:t> the emotional rollercoaster of the bereavement process</a:t>
            </a:r>
          </a:p>
          <a:p>
            <a:r>
              <a:rPr lang="en-US" dirty="0"/>
              <a:t>Give children age appropriate ways to help their friend and some empathetic language to use. </a:t>
            </a:r>
          </a:p>
          <a:p>
            <a:endParaRPr lang="en-US" dirty="0"/>
          </a:p>
        </p:txBody>
      </p:sp>
    </p:spTree>
    <p:extLst>
      <p:ext uri="{BB962C8B-B14F-4D97-AF65-F5344CB8AC3E}">
        <p14:creationId xmlns:p14="http://schemas.microsoft.com/office/powerpoint/2010/main" val="2529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4ADBF-69CC-774D-8850-64A62A6AE0C3}"/>
              </a:ext>
            </a:extLst>
          </p:cNvPr>
          <p:cNvSpPr>
            <a:spLocks noGrp="1"/>
          </p:cNvSpPr>
          <p:nvPr>
            <p:ph type="title"/>
          </p:nvPr>
        </p:nvSpPr>
        <p:spPr>
          <a:xfrm>
            <a:off x="686834" y="591344"/>
            <a:ext cx="3200400" cy="5585619"/>
          </a:xfrm>
        </p:spPr>
        <p:txBody>
          <a:bodyPr>
            <a:normAutofit/>
          </a:bodyPr>
          <a:lstStyle/>
          <a:p>
            <a:r>
              <a:rPr lang="en-US">
                <a:solidFill>
                  <a:srgbClr val="FFFFFF"/>
                </a:solidFill>
              </a:rPr>
              <a:t>When to reach out for further support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1BD5A3-2FE9-E441-8F83-A0E0856FA58D}"/>
              </a:ext>
            </a:extLst>
          </p:cNvPr>
          <p:cNvSpPr>
            <a:spLocks noGrp="1"/>
          </p:cNvSpPr>
          <p:nvPr>
            <p:ph idx="1"/>
          </p:nvPr>
        </p:nvSpPr>
        <p:spPr>
          <a:xfrm>
            <a:off x="4447308" y="591344"/>
            <a:ext cx="6906491" cy="5585619"/>
          </a:xfrm>
        </p:spPr>
        <p:txBody>
          <a:bodyPr anchor="ctr">
            <a:normAutofit/>
          </a:bodyPr>
          <a:lstStyle/>
          <a:p>
            <a:pPr marL="0" indent="0">
              <a:buNone/>
            </a:pPr>
            <a:r>
              <a:rPr lang="en-US" sz="2200" dirty="0"/>
              <a:t>Although there are no set ‘rules’ about what the grief process will be like and how long it lasts, it’s important that we </a:t>
            </a:r>
            <a:r>
              <a:rPr lang="en-US" sz="2200" dirty="0" err="1"/>
              <a:t>recognise</a:t>
            </a:r>
            <a:r>
              <a:rPr lang="en-US" sz="2200" dirty="0"/>
              <a:t> when what we are offering is insufficient.</a:t>
            </a:r>
          </a:p>
          <a:p>
            <a:pPr marL="0" indent="0">
              <a:buNone/>
            </a:pPr>
            <a:r>
              <a:rPr lang="en-US" sz="2200" dirty="0"/>
              <a:t>Key signs:</a:t>
            </a:r>
          </a:p>
          <a:p>
            <a:r>
              <a:rPr lang="en-US" sz="2200" dirty="0"/>
              <a:t>If grief is significantly impacting on daily life</a:t>
            </a:r>
          </a:p>
          <a:p>
            <a:r>
              <a:rPr lang="en-US" sz="2200" dirty="0"/>
              <a:t>When the impact of grief seems to continue for an extended period</a:t>
            </a:r>
          </a:p>
          <a:p>
            <a:r>
              <a:rPr lang="en-US" sz="2200" dirty="0"/>
              <a:t>When the child becomes unable to function in their everyday life and learning</a:t>
            </a:r>
          </a:p>
          <a:p>
            <a:pPr marL="0" indent="0">
              <a:buNone/>
            </a:pPr>
            <a:r>
              <a:rPr lang="en-US" sz="2200" dirty="0"/>
              <a:t>In these instances please discuss your concerns with the school pupil support team - they may be able to support the pupil directly; arrange some specialist bereavement counselling or sign post you to agencies for specialist support</a:t>
            </a:r>
          </a:p>
        </p:txBody>
      </p:sp>
    </p:spTree>
    <p:extLst>
      <p:ext uri="{BB962C8B-B14F-4D97-AF65-F5344CB8AC3E}">
        <p14:creationId xmlns:p14="http://schemas.microsoft.com/office/powerpoint/2010/main" val="2918666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C0305B-46A6-AA4D-B237-A3A4A4DBB5CE}"/>
              </a:ext>
            </a:extLst>
          </p:cNvPr>
          <p:cNvSpPr>
            <a:spLocks noGrp="1"/>
          </p:cNvSpPr>
          <p:nvPr>
            <p:ph type="title"/>
          </p:nvPr>
        </p:nvSpPr>
        <p:spPr>
          <a:xfrm>
            <a:off x="838200" y="365125"/>
            <a:ext cx="10515600" cy="1325563"/>
          </a:xfrm>
        </p:spPr>
        <p:txBody>
          <a:bodyPr>
            <a:normAutofit/>
          </a:bodyPr>
          <a:lstStyle/>
          <a:p>
            <a:r>
              <a:rPr lang="en-US"/>
              <a:t>Finally….look after yourself</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27E0B2-F32D-BB4F-9BDB-DEFE5F73F01C}"/>
              </a:ext>
            </a:extLst>
          </p:cNvPr>
          <p:cNvSpPr>
            <a:spLocks noGrp="1"/>
          </p:cNvSpPr>
          <p:nvPr>
            <p:ph idx="1"/>
          </p:nvPr>
        </p:nvSpPr>
        <p:spPr>
          <a:xfrm>
            <a:off x="838200" y="1825625"/>
            <a:ext cx="10515600" cy="4351338"/>
          </a:xfrm>
        </p:spPr>
        <p:txBody>
          <a:bodyPr>
            <a:normAutofit/>
          </a:bodyPr>
          <a:lstStyle/>
          <a:p>
            <a:r>
              <a:rPr lang="en-US" dirty="0"/>
              <a:t>Be honest with yourself: acknowledge if you are finding supporting your child too difficult. This is OK. Share the load or discuss your concerns with a trusted friend or relative. </a:t>
            </a:r>
          </a:p>
          <a:p>
            <a:r>
              <a:rPr lang="en-US" dirty="0"/>
              <a:t>Seek advise if you are feeling out of your depth with a situation.</a:t>
            </a:r>
          </a:p>
          <a:p>
            <a:r>
              <a:rPr lang="en-US" dirty="0"/>
              <a:t>Take time for yourself and get support for your feelings if necessary.</a:t>
            </a:r>
          </a:p>
          <a:p>
            <a:pPr marL="0" indent="0">
              <a:buNone/>
            </a:pPr>
            <a:endParaRPr lang="en-US" dirty="0"/>
          </a:p>
          <a:p>
            <a:pPr marL="0" indent="0">
              <a:buNone/>
            </a:pPr>
            <a:r>
              <a:rPr lang="en-US" dirty="0"/>
              <a:t>Further information: </a:t>
            </a:r>
          </a:p>
          <a:p>
            <a:pPr marL="0" indent="0">
              <a:buNone/>
            </a:pPr>
            <a:r>
              <a:rPr lang="en-GB" sz="1800" dirty="0">
                <a:hlinkClick r:id="rId2"/>
              </a:rPr>
              <a:t>https://www.simonsays.org.uk/wp-content/uploads/2019/08/66074-sims20-a5-bereavement-support-booklet-hires1.pdf</a:t>
            </a:r>
            <a:endParaRPr lang="en-GB" sz="1800" dirty="0"/>
          </a:p>
          <a:p>
            <a:pPr marL="0" indent="0">
              <a:buNone/>
            </a:pPr>
            <a:r>
              <a:rPr lang="en-GB" sz="1800" dirty="0">
                <a:hlinkClick r:id="rId3"/>
              </a:rPr>
              <a:t>https://www.childbereavementuk.org/</a:t>
            </a:r>
            <a:endParaRPr lang="en-GB" sz="1800" dirty="0"/>
          </a:p>
          <a:p>
            <a:pPr marL="0" indent="0">
              <a:buNone/>
            </a:pPr>
            <a:endParaRPr lang="en-US" dirty="0"/>
          </a:p>
        </p:txBody>
      </p:sp>
    </p:spTree>
    <p:extLst>
      <p:ext uri="{BB962C8B-B14F-4D97-AF65-F5344CB8AC3E}">
        <p14:creationId xmlns:p14="http://schemas.microsoft.com/office/powerpoint/2010/main" val="126737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4E4D6-7729-FC47-A31B-8AB343D19C8D}"/>
              </a:ext>
            </a:extLst>
          </p:cNvPr>
          <p:cNvSpPr>
            <a:spLocks noGrp="1"/>
          </p:cNvSpPr>
          <p:nvPr>
            <p:ph type="title"/>
          </p:nvPr>
        </p:nvSpPr>
        <p:spPr>
          <a:xfrm>
            <a:off x="956826" y="1112969"/>
            <a:ext cx="3937298" cy="4166010"/>
          </a:xfrm>
        </p:spPr>
        <p:txBody>
          <a:bodyPr>
            <a:normAutofit/>
          </a:bodyPr>
          <a:lstStyle/>
          <a:p>
            <a:r>
              <a:rPr lang="en-US">
                <a:solidFill>
                  <a:srgbClr val="FFFFFF"/>
                </a:solidFill>
              </a:rPr>
              <a:t>Why do we need to offer support?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3CFA99B-3F9E-BD46-8C7C-FDE6FC78E985}"/>
              </a:ext>
            </a:extLst>
          </p:cNvPr>
          <p:cNvSpPr>
            <a:spLocks noGrp="1"/>
          </p:cNvSpPr>
          <p:nvPr>
            <p:ph idx="1"/>
          </p:nvPr>
        </p:nvSpPr>
        <p:spPr>
          <a:xfrm>
            <a:off x="6096000" y="820880"/>
            <a:ext cx="5257799" cy="4889350"/>
          </a:xfrm>
        </p:spPr>
        <p:txBody>
          <a:bodyPr anchor="t">
            <a:normAutofit lnSpcReduction="10000"/>
          </a:bodyPr>
          <a:lstStyle/>
          <a:p>
            <a:r>
              <a:rPr lang="en-US" sz="2200" dirty="0"/>
              <a:t>Sadly, many people will have been impacted by bereavement at this time. </a:t>
            </a:r>
          </a:p>
          <a:p>
            <a:r>
              <a:rPr lang="en-US" sz="2200" dirty="0"/>
              <a:t>For many pupils this will be their first experience of death. </a:t>
            </a:r>
          </a:p>
          <a:p>
            <a:r>
              <a:rPr lang="en-US" sz="2200" dirty="0"/>
              <a:t>The usual activities which make dealing with death easier, visiting very ill people and attending funerals has been often been impossible in recent months.</a:t>
            </a:r>
          </a:p>
          <a:p>
            <a:r>
              <a:rPr lang="en-US" sz="2200" dirty="0"/>
              <a:t>You may see how the young person is impacted through changes in their </a:t>
            </a:r>
            <a:r>
              <a:rPr lang="en-US" sz="2200" dirty="0" err="1"/>
              <a:t>behaviour</a:t>
            </a:r>
            <a:r>
              <a:rPr lang="en-US" sz="2200" dirty="0"/>
              <a:t> and their ability to engage in class and school life. </a:t>
            </a:r>
          </a:p>
          <a:p>
            <a:r>
              <a:rPr lang="en-US" sz="2200" dirty="0"/>
              <a:t>Some young people will mask their feelings or mimic </a:t>
            </a:r>
            <a:r>
              <a:rPr lang="en-US" sz="2200" dirty="0" err="1"/>
              <a:t>behaviours</a:t>
            </a:r>
            <a:r>
              <a:rPr lang="en-US" sz="2200" dirty="0"/>
              <a:t> that they see from others.</a:t>
            </a:r>
          </a:p>
          <a:p>
            <a:pPr marL="0" indent="0">
              <a:buNone/>
            </a:pPr>
            <a:endParaRPr lang="en-US" sz="2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2011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B9B454-E6D0-4FE1-B7F6-E5A8152C49BD}"/>
              </a:ext>
            </a:extLst>
          </p:cNvPr>
          <p:cNvSpPr>
            <a:spLocks noGrp="1"/>
          </p:cNvSpPr>
          <p:nvPr>
            <p:ph type="title"/>
          </p:nvPr>
        </p:nvSpPr>
        <p:spPr>
          <a:xfrm>
            <a:off x="640079" y="2053641"/>
            <a:ext cx="3669161" cy="2760098"/>
          </a:xfrm>
        </p:spPr>
        <p:txBody>
          <a:bodyPr>
            <a:normAutofit/>
          </a:bodyPr>
          <a:lstStyle/>
          <a:p>
            <a:r>
              <a:rPr lang="en-US">
                <a:solidFill>
                  <a:srgbClr val="FFFFFF"/>
                </a:solidFill>
                <a:cs typeface="Calibri Light"/>
              </a:rPr>
              <a:t>What is bereavement?</a:t>
            </a:r>
            <a:br>
              <a:rPr lang="en-US">
                <a:solidFill>
                  <a:srgbClr val="FFFFFF"/>
                </a:solidFill>
                <a:cs typeface="Calibri Light"/>
              </a:rPr>
            </a:br>
            <a:br>
              <a:rPr lang="en-US">
                <a:solidFill>
                  <a:srgbClr val="FFFFFF"/>
                </a:solidFill>
                <a:cs typeface="Calibri Light"/>
              </a:rPr>
            </a:br>
            <a:r>
              <a:rPr lang="en-US">
                <a:solidFill>
                  <a:srgbClr val="FFFFFF"/>
                </a:solidFill>
                <a:cs typeface="Calibri Light"/>
              </a:rPr>
              <a:t>What is grief?</a:t>
            </a:r>
            <a:endParaRPr lang="en-US">
              <a:solidFill>
                <a:srgbClr val="FFFFFF"/>
              </a:solidFill>
            </a:endParaRPr>
          </a:p>
        </p:txBody>
      </p:sp>
      <p:pic>
        <p:nvPicPr>
          <p:cNvPr id="5" name="Content Placeholder 4">
            <a:extLst>
              <a:ext uri="{FF2B5EF4-FFF2-40B4-BE49-F238E27FC236}">
                <a16:creationId xmlns:a16="http://schemas.microsoft.com/office/drawing/2014/main" id="{2E9AF6DB-0A91-6D41-99FA-6E98AF1E4256}"/>
              </a:ext>
            </a:extLst>
          </p:cNvPr>
          <p:cNvPicPr>
            <a:picLocks noGrp="1" noChangeAspect="1"/>
          </p:cNvPicPr>
          <p:nvPr>
            <p:ph idx="1"/>
          </p:nvPr>
        </p:nvPicPr>
        <p:blipFill>
          <a:blip r:embed="rId3"/>
          <a:stretch>
            <a:fillRect/>
          </a:stretch>
        </p:blipFill>
        <p:spPr>
          <a:xfrm>
            <a:off x="9106930" y="4813740"/>
            <a:ext cx="2155729" cy="1497548"/>
          </a:xfrm>
          <a:prstGeom prst="rect">
            <a:avLst/>
          </a:prstGeom>
        </p:spPr>
      </p:pic>
      <p:sp>
        <p:nvSpPr>
          <p:cNvPr id="4" name="TextBox 3">
            <a:extLst>
              <a:ext uri="{FF2B5EF4-FFF2-40B4-BE49-F238E27FC236}">
                <a16:creationId xmlns:a16="http://schemas.microsoft.com/office/drawing/2014/main" id="{3AB401C8-AF0E-8849-91AF-69C5DB474552}"/>
              </a:ext>
            </a:extLst>
          </p:cNvPr>
          <p:cNvSpPr txBox="1"/>
          <p:nvPr/>
        </p:nvSpPr>
        <p:spPr>
          <a:xfrm>
            <a:off x="5555708" y="935420"/>
            <a:ext cx="6082110" cy="3970318"/>
          </a:xfrm>
          <a:prstGeom prst="rect">
            <a:avLst/>
          </a:prstGeom>
          <a:noFill/>
        </p:spPr>
        <p:txBody>
          <a:bodyPr wrap="square" rtlCol="0">
            <a:spAutoFit/>
          </a:bodyPr>
          <a:lstStyle/>
          <a:p>
            <a:r>
              <a:rPr lang="en-GB">
                <a:solidFill>
                  <a:srgbClr val="000000"/>
                </a:solidFill>
              </a:rPr>
              <a:t>Grieving is something most of us will have to </a:t>
            </a:r>
          </a:p>
          <a:p>
            <a:r>
              <a:rPr lang="en-GB">
                <a:solidFill>
                  <a:srgbClr val="000000"/>
                </a:solidFill>
              </a:rPr>
              <a:t>face at some point in our life.</a:t>
            </a:r>
          </a:p>
          <a:p>
            <a:endParaRPr lang="en-GB">
              <a:solidFill>
                <a:srgbClr val="000000"/>
              </a:solidFill>
            </a:endParaRPr>
          </a:p>
          <a:p>
            <a:pPr marL="285750" indent="-285750">
              <a:buFont typeface="Arial" panose="020B0604020202020204" pitchFamily="34" charset="0"/>
              <a:buChar char="•"/>
            </a:pPr>
            <a:r>
              <a:rPr lang="en-GB">
                <a:solidFill>
                  <a:srgbClr val="000000"/>
                </a:solidFill>
              </a:rPr>
              <a:t>Bereavement is the state of loss which is felt when someone dies.</a:t>
            </a:r>
          </a:p>
          <a:p>
            <a:pPr marL="285750" indent="-285750">
              <a:buFont typeface="Arial" panose="020B0604020202020204" pitchFamily="34" charset="0"/>
              <a:buChar char="•"/>
            </a:pPr>
            <a:r>
              <a:rPr lang="en-GB">
                <a:solidFill>
                  <a:srgbClr val="000000"/>
                </a:solidFill>
              </a:rPr>
              <a:t>Grief is the flood of emotions experienced in response to a death.</a:t>
            </a:r>
          </a:p>
          <a:p>
            <a:pPr marL="285750" indent="-285750">
              <a:buFont typeface="Arial" panose="020B0604020202020204" pitchFamily="34" charset="0"/>
              <a:buChar char="•"/>
            </a:pPr>
            <a:r>
              <a:rPr lang="en-GB">
                <a:solidFill>
                  <a:srgbClr val="000000"/>
                </a:solidFill>
              </a:rPr>
              <a:t>Grief is normal and healthy, although it may not feel like it.</a:t>
            </a:r>
          </a:p>
          <a:p>
            <a:pPr marL="285750" indent="-285750">
              <a:buFont typeface="Arial" panose="020B0604020202020204" pitchFamily="34" charset="0"/>
              <a:buChar char="•"/>
            </a:pPr>
            <a:r>
              <a:rPr lang="en-GB">
                <a:solidFill>
                  <a:srgbClr val="000000"/>
                </a:solidFill>
              </a:rPr>
              <a:t>Everyone will grieve in their own way.</a:t>
            </a:r>
          </a:p>
          <a:p>
            <a:pPr marL="285750" indent="-285750">
              <a:buFont typeface="Arial" panose="020B0604020202020204" pitchFamily="34" charset="0"/>
              <a:buChar char="•"/>
            </a:pPr>
            <a:r>
              <a:rPr lang="en-GB">
                <a:solidFill>
                  <a:srgbClr val="000000"/>
                </a:solidFill>
              </a:rPr>
              <a:t>A member of our Young People’s Group described grief as, “A massive bundle of different emotions and intense feelings…”</a:t>
            </a:r>
          </a:p>
          <a:p>
            <a:pPr marL="285750" indent="-285750">
              <a:buFont typeface="Arial" panose="020B0604020202020204" pitchFamily="34" charset="0"/>
              <a:buChar char="•"/>
            </a:pPr>
            <a:r>
              <a:rPr lang="en-GB">
                <a:solidFill>
                  <a:srgbClr val="000000"/>
                </a:solidFill>
              </a:rPr>
              <a:t>There is no time limit on grief and it doesn’t go away, it just changes over time</a:t>
            </a:r>
          </a:p>
        </p:txBody>
      </p:sp>
    </p:spTree>
    <p:extLst>
      <p:ext uri="{BB962C8B-B14F-4D97-AF65-F5344CB8AC3E}">
        <p14:creationId xmlns:p14="http://schemas.microsoft.com/office/powerpoint/2010/main" val="281777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5591A-8355-5247-A267-03244365EBC8}"/>
              </a:ext>
            </a:extLst>
          </p:cNvPr>
          <p:cNvSpPr>
            <a:spLocks noGrp="1"/>
          </p:cNvSpPr>
          <p:nvPr>
            <p:ph type="title"/>
          </p:nvPr>
        </p:nvSpPr>
        <p:spPr>
          <a:xfrm>
            <a:off x="1389278" y="1233241"/>
            <a:ext cx="3240506" cy="4064628"/>
          </a:xfrm>
        </p:spPr>
        <p:txBody>
          <a:bodyPr>
            <a:normAutofit/>
          </a:bodyPr>
          <a:lstStyle/>
          <a:p>
            <a:r>
              <a:rPr lang="en-US">
                <a:solidFill>
                  <a:srgbClr val="FFFFFF"/>
                </a:solidFill>
              </a:rPr>
              <a:t>Who supports your child best?</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2E9AE9B-8BA4-5443-82D8-1B7DDB73B04E}"/>
              </a:ext>
            </a:extLst>
          </p:cNvPr>
          <p:cNvSpPr>
            <a:spLocks noGrp="1"/>
          </p:cNvSpPr>
          <p:nvPr>
            <p:ph idx="1"/>
          </p:nvPr>
        </p:nvSpPr>
        <p:spPr>
          <a:xfrm>
            <a:off x="6096000" y="820880"/>
            <a:ext cx="5257799" cy="4889350"/>
          </a:xfrm>
        </p:spPr>
        <p:txBody>
          <a:bodyPr anchor="t">
            <a:normAutofit lnSpcReduction="10000"/>
          </a:bodyPr>
          <a:lstStyle/>
          <a:p>
            <a:pPr marL="0" indent="0">
              <a:buNone/>
            </a:pPr>
            <a:r>
              <a:rPr lang="en-US" dirty="0"/>
              <a:t>Familiar, trusted adults are the best people to support your child initially. In time, most young people will manage their bereavement with support from a known adult.</a:t>
            </a:r>
          </a:p>
          <a:p>
            <a:pPr marL="0" indent="0">
              <a:buNone/>
            </a:pPr>
            <a:endParaRPr lang="en-US" dirty="0"/>
          </a:p>
          <a:p>
            <a:pPr marL="0" indent="0">
              <a:buNone/>
            </a:pPr>
            <a:r>
              <a:rPr lang="en-US" dirty="0"/>
              <a:t>This power point has been designed to give you the skills and confidence to offer some emotional first aid at this difficult time.</a:t>
            </a:r>
          </a:p>
          <a:p>
            <a:pPr marL="0" indent="0">
              <a:buNone/>
            </a:pPr>
            <a:endParaRPr lang="en-US" dirty="0"/>
          </a:p>
          <a:p>
            <a:endParaRPr lang="en-US" dirty="0"/>
          </a:p>
          <a:p>
            <a:endParaRPr lang="en-US" dirty="0"/>
          </a:p>
          <a:p>
            <a:endParaRPr lang="en-US" dirty="0"/>
          </a:p>
          <a:p>
            <a:endParaRPr lang="en-US" dirty="0"/>
          </a:p>
          <a:p>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2422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74242-2287-B240-A293-B7F44E4137EC}"/>
              </a:ext>
            </a:extLst>
          </p:cNvPr>
          <p:cNvSpPr>
            <a:spLocks noGrp="1"/>
          </p:cNvSpPr>
          <p:nvPr>
            <p:ph type="title"/>
          </p:nvPr>
        </p:nvSpPr>
        <p:spPr>
          <a:xfrm>
            <a:off x="1389278" y="1233241"/>
            <a:ext cx="3240506" cy="4064628"/>
          </a:xfrm>
        </p:spPr>
        <p:txBody>
          <a:bodyPr>
            <a:normAutofit/>
          </a:bodyPr>
          <a:lstStyle/>
          <a:p>
            <a:r>
              <a:rPr lang="en-US">
                <a:solidFill>
                  <a:srgbClr val="FFFFFF"/>
                </a:solidFill>
              </a:rPr>
              <a:t>Looking after yourself</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4A92EEC-D8B9-6B44-89B8-25DB9FE24416}"/>
              </a:ext>
            </a:extLst>
          </p:cNvPr>
          <p:cNvSpPr>
            <a:spLocks noGrp="1"/>
          </p:cNvSpPr>
          <p:nvPr>
            <p:ph idx="1"/>
          </p:nvPr>
        </p:nvSpPr>
        <p:spPr>
          <a:xfrm>
            <a:off x="6096000" y="820880"/>
            <a:ext cx="5257799" cy="4889350"/>
          </a:xfrm>
        </p:spPr>
        <p:txBody>
          <a:bodyPr anchor="t">
            <a:normAutofit/>
          </a:bodyPr>
          <a:lstStyle/>
          <a:p>
            <a:pPr marL="0" indent="0">
              <a:buNone/>
            </a:pPr>
            <a:r>
              <a:rPr lang="en-US" sz="1800" dirty="0"/>
              <a:t>It’s hard to offer emotional support, unless you are emotionally OK yourself. </a:t>
            </a:r>
          </a:p>
          <a:p>
            <a:pPr marL="0" indent="0">
              <a:buNone/>
            </a:pPr>
            <a:endParaRPr lang="en-US" sz="1800" dirty="0"/>
          </a:p>
          <a:p>
            <a:r>
              <a:rPr lang="en-US" sz="1800" dirty="0"/>
              <a:t>You may have been similarly impacted.</a:t>
            </a:r>
          </a:p>
          <a:p>
            <a:r>
              <a:rPr lang="en-US" sz="1800" dirty="0"/>
              <a:t>Supporting your child, may rekindle feelings of unresolved grief from your past. Be honest if you are finding it hard.</a:t>
            </a:r>
          </a:p>
          <a:p>
            <a:r>
              <a:rPr lang="en-US" sz="1800" dirty="0"/>
              <a:t>Look after yourself – talk to someone, share the load with a trusted friend, family member or get support if needed </a:t>
            </a:r>
          </a:p>
          <a:p>
            <a:pPr marL="0" indent="0">
              <a:buNone/>
            </a:pPr>
            <a:r>
              <a:rPr lang="en-GB" sz="1800" dirty="0">
                <a:hlinkClick r:id="rId2"/>
              </a:rPr>
              <a:t>https://www.childbereavementuk.org/</a:t>
            </a:r>
            <a:endParaRPr lang="en-US" sz="1800" dirty="0"/>
          </a:p>
          <a:p>
            <a:endParaRPr lang="en-US" sz="1500" dirty="0"/>
          </a:p>
          <a:p>
            <a:endParaRPr lang="en-US" sz="15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3399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D09A-0575-4E43-8397-FA7D3CDCD842}"/>
              </a:ext>
            </a:extLst>
          </p:cNvPr>
          <p:cNvSpPr>
            <a:spLocks noGrp="1"/>
          </p:cNvSpPr>
          <p:nvPr>
            <p:ph type="title"/>
          </p:nvPr>
        </p:nvSpPr>
        <p:spPr>
          <a:xfrm>
            <a:off x="391378" y="320675"/>
            <a:ext cx="11407487" cy="1325563"/>
          </a:xfrm>
        </p:spPr>
        <p:txBody>
          <a:bodyPr>
            <a:normAutofit/>
          </a:bodyPr>
          <a:lstStyle/>
          <a:p>
            <a:r>
              <a:rPr lang="en-US" sz="5000"/>
              <a:t>Common reactions to grief</a:t>
            </a:r>
          </a:p>
        </p:txBody>
      </p:sp>
      <p:graphicFrame>
        <p:nvGraphicFramePr>
          <p:cNvPr id="5" name="Content Placeholder 2">
            <a:extLst>
              <a:ext uri="{FF2B5EF4-FFF2-40B4-BE49-F238E27FC236}">
                <a16:creationId xmlns:a16="http://schemas.microsoft.com/office/drawing/2014/main" id="{CA994F11-A4C5-42C3-9F1A-6001173D6B9E}"/>
              </a:ext>
            </a:extLst>
          </p:cNvPr>
          <p:cNvGraphicFramePr>
            <a:graphicFrameLocks noGrp="1"/>
          </p:cNvGraphicFramePr>
          <p:nvPr>
            <p:ph idx="1"/>
            <p:extLst>
              <p:ext uri="{D42A27DB-BD31-4B8C-83A1-F6EECF244321}">
                <p14:modId xmlns:p14="http://schemas.microsoft.com/office/powerpoint/2010/main" val="1198050145"/>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5969F53-741B-9A46-BAA7-0ABA2E9CF478}"/>
              </a:ext>
            </a:extLst>
          </p:cNvPr>
          <p:cNvSpPr txBox="1"/>
          <p:nvPr/>
        </p:nvSpPr>
        <p:spPr>
          <a:xfrm>
            <a:off x="391378" y="6079524"/>
            <a:ext cx="11407487" cy="338554"/>
          </a:xfrm>
          <a:prstGeom prst="rect">
            <a:avLst/>
          </a:prstGeom>
          <a:noFill/>
        </p:spPr>
        <p:txBody>
          <a:bodyPr wrap="square" rtlCol="0">
            <a:spAutoFit/>
          </a:bodyPr>
          <a:lstStyle/>
          <a:p>
            <a:r>
              <a:rPr lang="en-GB" sz="1600"/>
              <a:t>….Or you might not see any reactions, as the child might contain their feelings</a:t>
            </a:r>
            <a:endParaRPr lang="en-US" sz="1600"/>
          </a:p>
        </p:txBody>
      </p:sp>
    </p:spTree>
    <p:extLst>
      <p:ext uri="{BB962C8B-B14F-4D97-AF65-F5344CB8AC3E}">
        <p14:creationId xmlns:p14="http://schemas.microsoft.com/office/powerpoint/2010/main" val="187232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04F717-9E24-154E-BDF1-BEBF90D12B9F}"/>
              </a:ext>
            </a:extLst>
          </p:cNvPr>
          <p:cNvSpPr>
            <a:spLocks noGrp="1"/>
          </p:cNvSpPr>
          <p:nvPr>
            <p:ph type="title"/>
          </p:nvPr>
        </p:nvSpPr>
        <p:spPr>
          <a:xfrm>
            <a:off x="838200" y="365125"/>
            <a:ext cx="10515600" cy="1325563"/>
          </a:xfrm>
        </p:spPr>
        <p:txBody>
          <a:bodyPr>
            <a:normAutofit/>
          </a:bodyPr>
          <a:lstStyle/>
          <a:p>
            <a:r>
              <a:rPr lang="en-US"/>
              <a:t>What helps young people?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D70848A-183D-004C-9EF4-1142034B44CF}"/>
              </a:ext>
            </a:extLst>
          </p:cNvPr>
          <p:cNvSpPr>
            <a:spLocks noGrp="1"/>
          </p:cNvSpPr>
          <p:nvPr>
            <p:ph idx="1"/>
          </p:nvPr>
        </p:nvSpPr>
        <p:spPr>
          <a:xfrm>
            <a:off x="838200" y="1825625"/>
            <a:ext cx="10515600" cy="4351338"/>
          </a:xfrm>
        </p:spPr>
        <p:txBody>
          <a:bodyPr>
            <a:normAutofit fontScale="92500"/>
          </a:bodyPr>
          <a:lstStyle/>
          <a:p>
            <a:r>
              <a:rPr lang="en-US" dirty="0"/>
              <a:t>Routine and predictability: avoid making too many allowances/ changes.</a:t>
            </a:r>
          </a:p>
          <a:p>
            <a:r>
              <a:rPr lang="en-US" dirty="0"/>
              <a:t>Boundaries should remain and be clear, but also allow for some flexibility.</a:t>
            </a:r>
          </a:p>
          <a:p>
            <a:r>
              <a:rPr lang="en-US" dirty="0"/>
              <a:t>It’s unlikely that the young person will mention how they feel, so it is important that we do. Acknowledge the death and the </a:t>
            </a:r>
            <a:r>
              <a:rPr lang="en-US" dirty="0" err="1"/>
              <a:t>normalise</a:t>
            </a:r>
            <a:r>
              <a:rPr lang="en-US" dirty="0"/>
              <a:t> the mixed emotions that emerge during the grieving process; but take the lead from them as to what support they want and need.</a:t>
            </a:r>
          </a:p>
          <a:p>
            <a:r>
              <a:rPr lang="en-US" dirty="0"/>
              <a:t>Careful use of language – see next slide</a:t>
            </a:r>
          </a:p>
          <a:p>
            <a:pPr marL="0" indent="0" algn="ctr">
              <a:buNone/>
            </a:pPr>
            <a:r>
              <a:rPr lang="en-US" dirty="0">
                <a:hlinkClick r:id="rId2"/>
              </a:rPr>
              <a:t>This short video explains more about how to support children through difficult times</a:t>
            </a:r>
            <a:endParaRPr lang="en-US" dirty="0"/>
          </a:p>
        </p:txBody>
      </p:sp>
    </p:spTree>
    <p:extLst>
      <p:ext uri="{BB962C8B-B14F-4D97-AF65-F5344CB8AC3E}">
        <p14:creationId xmlns:p14="http://schemas.microsoft.com/office/powerpoint/2010/main" val="59356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2383-F8AD-BF4F-A47E-04C2CB5D44CD}"/>
              </a:ext>
            </a:extLst>
          </p:cNvPr>
          <p:cNvSpPr>
            <a:spLocks noGrp="1"/>
          </p:cNvSpPr>
          <p:nvPr>
            <p:ph type="title"/>
          </p:nvPr>
        </p:nvSpPr>
        <p:spPr>
          <a:xfrm>
            <a:off x="391378" y="320675"/>
            <a:ext cx="11407487" cy="1325563"/>
          </a:xfrm>
        </p:spPr>
        <p:txBody>
          <a:bodyPr>
            <a:normAutofit/>
          </a:bodyPr>
          <a:lstStyle/>
          <a:p>
            <a:r>
              <a:rPr lang="en-US" sz="5400"/>
              <a:t>Language is important</a:t>
            </a:r>
          </a:p>
        </p:txBody>
      </p:sp>
      <p:graphicFrame>
        <p:nvGraphicFramePr>
          <p:cNvPr id="5" name="Content Placeholder 2">
            <a:extLst>
              <a:ext uri="{FF2B5EF4-FFF2-40B4-BE49-F238E27FC236}">
                <a16:creationId xmlns:a16="http://schemas.microsoft.com/office/drawing/2014/main" id="{1D921D22-894A-48D3-80FB-99F1B4311C18}"/>
              </a:ext>
            </a:extLst>
          </p:cNvPr>
          <p:cNvGraphicFramePr>
            <a:graphicFrameLocks noGrp="1"/>
          </p:cNvGraphicFramePr>
          <p:nvPr>
            <p:ph idx="1"/>
            <p:extLst>
              <p:ext uri="{D42A27DB-BD31-4B8C-83A1-F6EECF244321}">
                <p14:modId xmlns:p14="http://schemas.microsoft.com/office/powerpoint/2010/main" val="1859320400"/>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964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3FD6C-58A0-0041-B3AC-5963C19864DE}"/>
              </a:ext>
            </a:extLst>
          </p:cNvPr>
          <p:cNvSpPr>
            <a:spLocks noGrp="1"/>
          </p:cNvSpPr>
          <p:nvPr>
            <p:ph type="title"/>
          </p:nvPr>
        </p:nvSpPr>
        <p:spPr>
          <a:xfrm>
            <a:off x="808638" y="386930"/>
            <a:ext cx="9236700" cy="1188950"/>
          </a:xfrm>
        </p:spPr>
        <p:txBody>
          <a:bodyPr anchor="b">
            <a:normAutofit/>
          </a:bodyPr>
          <a:lstStyle/>
          <a:p>
            <a:r>
              <a:rPr lang="en-US" sz="5400"/>
              <a:t>Helpful and unhelpful language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3D34652E-7B3E-D440-BB30-AF7B33F8A18C}"/>
              </a:ext>
            </a:extLst>
          </p:cNvPr>
          <p:cNvSpPr>
            <a:spLocks noGrp="1"/>
          </p:cNvSpPr>
          <p:nvPr>
            <p:ph idx="1"/>
          </p:nvPr>
        </p:nvSpPr>
        <p:spPr>
          <a:xfrm>
            <a:off x="793660" y="2599509"/>
            <a:ext cx="10143668" cy="3435531"/>
          </a:xfrm>
        </p:spPr>
        <p:txBody>
          <a:bodyPr numCol="2" anchor="ctr">
            <a:normAutofit lnSpcReduction="10000"/>
          </a:bodyPr>
          <a:lstStyle/>
          <a:p>
            <a:pPr marL="0" indent="0">
              <a:buNone/>
            </a:pPr>
            <a:r>
              <a:rPr lang="en-US" sz="2400" u="sng" dirty="0"/>
              <a:t>Helpful – as it is factual and encourages conversation</a:t>
            </a:r>
          </a:p>
          <a:p>
            <a:r>
              <a:rPr lang="en-US" sz="2400" dirty="0"/>
              <a:t>It’s not your fault</a:t>
            </a:r>
          </a:p>
          <a:p>
            <a:r>
              <a:rPr lang="en-US" sz="2400" dirty="0"/>
              <a:t>Most people who get poorly, get better</a:t>
            </a:r>
          </a:p>
          <a:p>
            <a:r>
              <a:rPr lang="en-US" sz="2400" dirty="0"/>
              <a:t>When someone dies their body stops working</a:t>
            </a:r>
          </a:p>
          <a:p>
            <a:r>
              <a:rPr lang="en-US" sz="2400" dirty="0"/>
              <a:t>Can you tell me about your daddy?</a:t>
            </a:r>
          </a:p>
          <a:p>
            <a:endParaRPr lang="en-US" sz="2400" dirty="0"/>
          </a:p>
          <a:p>
            <a:pPr marL="0" indent="0">
              <a:buNone/>
            </a:pPr>
            <a:r>
              <a:rPr lang="en-US" sz="2400" u="sng" dirty="0"/>
              <a:t>Unhelpful- as it can add pressure and lead </a:t>
            </a:r>
            <a:r>
              <a:rPr lang="en-US" sz="2400" u="sng"/>
              <a:t>to fear </a:t>
            </a:r>
            <a:r>
              <a:rPr lang="en-US" sz="2400" u="sng" dirty="0"/>
              <a:t>and </a:t>
            </a:r>
            <a:r>
              <a:rPr lang="en-US" sz="2400" u="sng"/>
              <a:t>miss understanding</a:t>
            </a:r>
            <a:endParaRPr lang="en-US" sz="2400" u="sng" dirty="0"/>
          </a:p>
          <a:p>
            <a:r>
              <a:rPr lang="en-US" sz="2400" dirty="0"/>
              <a:t>She’s a star watching over you</a:t>
            </a:r>
          </a:p>
          <a:p>
            <a:r>
              <a:rPr lang="en-US" sz="2400" dirty="0"/>
              <a:t>You need to be brave and help daddy cope</a:t>
            </a:r>
          </a:p>
          <a:p>
            <a:r>
              <a:rPr lang="en-US" sz="2400" dirty="0"/>
              <a:t>Grandad has passed away</a:t>
            </a:r>
          </a:p>
          <a:p>
            <a:r>
              <a:rPr lang="en-US" sz="2400" dirty="0"/>
              <a:t>Grandma died in her sleep</a:t>
            </a:r>
          </a:p>
          <a:p>
            <a:endParaRPr lang="en-US" sz="2400" dirty="0"/>
          </a:p>
        </p:txBody>
      </p:sp>
    </p:spTree>
    <p:extLst>
      <p:ext uri="{BB962C8B-B14F-4D97-AF65-F5344CB8AC3E}">
        <p14:creationId xmlns:p14="http://schemas.microsoft.com/office/powerpoint/2010/main" val="13824704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1896</Words>
  <Application>Microsoft Macintosh PowerPoint</Application>
  <PresentationFormat>Widescreen</PresentationFormat>
  <Paragraphs>148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Supporting young people who have experienced the death of someone special</vt:lpstr>
      <vt:lpstr>Why do we need to offer support? </vt:lpstr>
      <vt:lpstr>What is bereavement?  What is grief?</vt:lpstr>
      <vt:lpstr>Who supports your child best?</vt:lpstr>
      <vt:lpstr>Looking after yourself</vt:lpstr>
      <vt:lpstr>Common reactions to grief</vt:lpstr>
      <vt:lpstr>What helps young people?</vt:lpstr>
      <vt:lpstr>Language is important</vt:lpstr>
      <vt:lpstr>Helpful and unhelpful language</vt:lpstr>
      <vt:lpstr>What can you do?</vt:lpstr>
      <vt:lpstr>Ages and stages</vt:lpstr>
      <vt:lpstr>Growing around grief </vt:lpstr>
      <vt:lpstr>Other considerations</vt:lpstr>
      <vt:lpstr>Bereaved children need</vt:lpstr>
      <vt:lpstr>Supporting concerned friends</vt:lpstr>
      <vt:lpstr>When to reach out for further support</vt:lpstr>
      <vt:lpstr>Finally….look after yourself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pupils who have experienced the death of someone special</dc:title>
  <dc:creator>K Young</dc:creator>
  <cp:lastModifiedBy>K Young</cp:lastModifiedBy>
  <cp:revision>1</cp:revision>
  <dcterms:created xsi:type="dcterms:W3CDTF">2020-06-02T10:09:43Z</dcterms:created>
  <dcterms:modified xsi:type="dcterms:W3CDTF">2020-06-23T10:05:00Z</dcterms:modified>
</cp:coreProperties>
</file>